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94" r:id="rId4"/>
    <p:sldId id="293" r:id="rId5"/>
    <p:sldId id="292" r:id="rId6"/>
    <p:sldId id="291" r:id="rId7"/>
    <p:sldId id="290" r:id="rId8"/>
    <p:sldId id="289" r:id="rId9"/>
    <p:sldId id="288" r:id="rId10"/>
    <p:sldId id="287" r:id="rId11"/>
    <p:sldId id="286" r:id="rId12"/>
    <p:sldId id="258" r:id="rId13"/>
    <p:sldId id="271" r:id="rId14"/>
    <p:sldId id="270" r:id="rId15"/>
    <p:sldId id="269" r:id="rId16"/>
    <p:sldId id="268" r:id="rId17"/>
    <p:sldId id="267" r:id="rId18"/>
    <p:sldId id="266" r:id="rId19"/>
    <p:sldId id="265" r:id="rId20"/>
    <p:sldId id="299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264" r:id="rId29"/>
    <p:sldId id="263" r:id="rId30"/>
    <p:sldId id="262" r:id="rId31"/>
    <p:sldId id="261" r:id="rId32"/>
    <p:sldId id="260" r:id="rId33"/>
    <p:sldId id="285" r:id="rId34"/>
    <p:sldId id="284" r:id="rId35"/>
    <p:sldId id="283" r:id="rId36"/>
    <p:sldId id="282" r:id="rId37"/>
    <p:sldId id="281" r:id="rId38"/>
    <p:sldId id="280" r:id="rId39"/>
    <p:sldId id="295" r:id="rId40"/>
    <p:sldId id="296" r:id="rId41"/>
    <p:sldId id="297" r:id="rId42"/>
    <p:sldId id="298" r:id="rId43"/>
    <p:sldId id="302" r:id="rId44"/>
    <p:sldId id="301" r:id="rId45"/>
    <p:sldId id="300" r:id="rId46"/>
    <p:sldId id="279" r:id="rId47"/>
    <p:sldId id="278" r:id="rId48"/>
    <p:sldId id="277" r:id="rId49"/>
    <p:sldId id="276" r:id="rId50"/>
    <p:sldId id="275" r:id="rId51"/>
    <p:sldId id="274" r:id="rId52"/>
    <p:sldId id="273" r:id="rId53"/>
    <p:sldId id="272" r:id="rId54"/>
    <p:sldId id="310" r:id="rId55"/>
    <p:sldId id="311" r:id="rId56"/>
    <p:sldId id="312" r:id="rId5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17FA3B-C404-4317-B0BC-953931111309}" type="datetimeFigureOut">
              <a:rPr lang="pl-PL" smtClean="0"/>
              <a:t>2021-05-08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692697"/>
            <a:ext cx="7774632" cy="2889666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/>
              <a:t>Działalność Towarzystwa Pamięci Gen. Józefa Hallera </a:t>
            </a:r>
            <a:r>
              <a:rPr lang="pl-PL" sz="3600" dirty="0" err="1" smtClean="0"/>
              <a:t>iHallerczyków</a:t>
            </a:r>
            <a:r>
              <a:rPr lang="pl-PL" sz="3600" dirty="0" smtClean="0"/>
              <a:t> oraz Izby Pamięci Rodu Hallerów i Hallerczyków 2020rok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81071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4725144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pl-PL" sz="1400" dirty="0">
                <a:effectLst/>
              </a:rPr>
              <a:t>2020.01.27</a:t>
            </a:r>
            <a:br>
              <a:rPr lang="pl-PL" sz="1400" dirty="0">
                <a:effectLst/>
              </a:rPr>
            </a:br>
            <a:r>
              <a:rPr lang="pl-PL" sz="1400" dirty="0">
                <a:effectLst/>
              </a:rPr>
              <a:t>Udział delegacji </a:t>
            </a:r>
            <a:r>
              <a:rPr lang="pl-PL" sz="1400" dirty="0" err="1">
                <a:effectLst/>
              </a:rPr>
              <a:t>TPGJHiH</a:t>
            </a:r>
            <a:r>
              <a:rPr lang="pl-PL" sz="1400" dirty="0">
                <a:effectLst/>
              </a:rPr>
              <a:t> z Jurczyc w uroczystościach w Zebrzydowicach w 101 rocznicę walk o kształtowanie granic Rzeczpospolitej Polskiej na terenie Śląska Cieszyńskiego. Zginął tam major Cezary Haller brat gen. Józefa Hallera</a:t>
            </a:r>
            <a:endParaRPr lang="pl-PL" sz="1400" dirty="0"/>
          </a:p>
        </p:txBody>
      </p:sp>
      <p:pic>
        <p:nvPicPr>
          <p:cNvPr id="2051" name="Picture 3" descr="D:\kopia pulpit 12-2020\P120065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058" y="765175"/>
            <a:ext cx="4633384" cy="347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644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44313"/>
            <a:ext cx="8229600" cy="3999611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</a:t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Udział </a:t>
            </a:r>
            <a:r>
              <a:rPr lang="pl-PL" sz="1100" dirty="0">
                <a:effectLst/>
              </a:rPr>
              <a:t>delegacji </a:t>
            </a:r>
            <a:r>
              <a:rPr lang="pl-PL" sz="1100" dirty="0" err="1">
                <a:effectLst/>
              </a:rPr>
              <a:t>TPGJHiH</a:t>
            </a:r>
            <a:r>
              <a:rPr lang="pl-PL" sz="1100" dirty="0">
                <a:effectLst/>
              </a:rPr>
              <a:t> z Jurczyc w uroczystościach </a:t>
            </a:r>
            <a:r>
              <a:rPr lang="pl-PL" sz="1100" dirty="0" smtClean="0">
                <a:effectLst/>
              </a:rPr>
              <a:t>w Zebrzydowicach w </a:t>
            </a:r>
            <a:r>
              <a:rPr lang="pl-PL" sz="1100" dirty="0">
                <a:effectLst/>
              </a:rPr>
              <a:t>101 rocznicę walk o kształtowanie granic Rzeczpospolitej Polskiej na terenie Śląska Cieszyńskiego. </a:t>
            </a:r>
            <a:r>
              <a:rPr lang="pl-PL" sz="1100" dirty="0" smtClean="0">
                <a:effectLst/>
              </a:rPr>
              <a:t>Zginął tam major Cezary Haller brat gen. Józefa Hallera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2895311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</a:t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Udział </a:t>
            </a:r>
            <a:r>
              <a:rPr lang="pl-PL" sz="1100" dirty="0">
                <a:effectLst/>
              </a:rPr>
              <a:t>delegacji </a:t>
            </a:r>
            <a:r>
              <a:rPr lang="pl-PL" sz="1100" dirty="0" err="1">
                <a:effectLst/>
              </a:rPr>
              <a:t>TPGJHiH</a:t>
            </a:r>
            <a:r>
              <a:rPr lang="pl-PL" sz="1100" dirty="0">
                <a:effectLst/>
              </a:rPr>
              <a:t> z Jurczyc w uroczystościach W 101 rocznicę walk o kształtowanie granic Rzeczpospolitej Polskiej na terenie Śląska </a:t>
            </a:r>
            <a:r>
              <a:rPr lang="pl-PL" sz="1100" dirty="0" smtClean="0">
                <a:effectLst/>
              </a:rPr>
              <a:t>Cieszyńskiego</a:t>
            </a:r>
            <a:r>
              <a:rPr lang="pl-PL" sz="1100" dirty="0">
                <a:effectLst/>
              </a:rPr>
              <a:t> </a:t>
            </a:r>
            <a:r>
              <a:rPr lang="pl-PL" sz="1100" dirty="0" smtClean="0">
                <a:effectLst/>
              </a:rPr>
              <a:t>oraz </a:t>
            </a:r>
            <a:r>
              <a:rPr lang="pl-PL" sz="1100" dirty="0">
                <a:effectLst/>
              </a:rPr>
              <a:t>śmierci majora Cezarego Hallera </a:t>
            </a:r>
            <a:r>
              <a:rPr lang="pl-PL" sz="1100" dirty="0" smtClean="0">
                <a:effectLst/>
              </a:rPr>
              <a:t>.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2828660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</a:t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Udział </a:t>
            </a:r>
            <a:r>
              <a:rPr lang="pl-PL" sz="1100" dirty="0">
                <a:effectLst/>
              </a:rPr>
              <a:t>delegacji </a:t>
            </a:r>
            <a:r>
              <a:rPr lang="pl-PL" sz="1100" dirty="0" err="1">
                <a:effectLst/>
              </a:rPr>
              <a:t>TPGJHiH</a:t>
            </a:r>
            <a:r>
              <a:rPr lang="pl-PL" sz="1100" dirty="0">
                <a:effectLst/>
              </a:rPr>
              <a:t> z Jurczyc w uroczystościach W 101 rocznicę walk o kształtowanie granic Rzeczpospolitej Polskiej na terenie Śląska </a:t>
            </a:r>
            <a:r>
              <a:rPr lang="pl-PL" sz="1100" dirty="0" smtClean="0">
                <a:effectLst/>
              </a:rPr>
              <a:t>Cieszyńskiego oraz śmierci majora Cezarego Hallera 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257625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</a:t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Udział </a:t>
            </a:r>
            <a:r>
              <a:rPr lang="pl-PL" sz="1100" dirty="0">
                <a:effectLst/>
              </a:rPr>
              <a:t>delegacji </a:t>
            </a:r>
            <a:r>
              <a:rPr lang="pl-PL" sz="1100" dirty="0" err="1">
                <a:effectLst/>
              </a:rPr>
              <a:t>TPGJHiH</a:t>
            </a:r>
            <a:r>
              <a:rPr lang="pl-PL" sz="1100" dirty="0">
                <a:effectLst/>
              </a:rPr>
              <a:t> z Jurczyc w uroczystościach W 101 rocznicę walk o kształtowanie granic Rzeczpospolitej Polskiej na terenie Śląska Cieszyńskiego oraz śmierci majora Cezarego Hallera </a:t>
            </a:r>
            <a:endParaRPr lang="pl-PL" sz="1100" dirty="0"/>
          </a:p>
        </p:txBody>
      </p:sp>
      <p:pic>
        <p:nvPicPr>
          <p:cNvPr id="1026" name="Picture 2" descr="D:\kopia pulpit 12-2020\zdj 20 X 19r-29 I 20r\IMG_20200127_1247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56792"/>
            <a:ext cx="3307296" cy="440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509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</a:t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Śląski </a:t>
            </a:r>
            <a:r>
              <a:rPr lang="pl-PL" sz="1100" dirty="0">
                <a:effectLst/>
              </a:rPr>
              <a:t>Oddział Straży Granicznej, Gmina Zebrzydowice oraz parafie z Zebrzydowic i Kończyc Małych 27 stycznia 2019 r. o godz. 11.00 zorganizowały nabożeństwo w intencji poległych w obronie Śląska Cieszyńskiego w 1919 r</a:t>
            </a:r>
            <a:r>
              <a:rPr lang="pl-PL" sz="1100" dirty="0">
                <a:effectLst/>
              </a:rPr>
              <a:t>. </a:t>
            </a:r>
            <a:r>
              <a:rPr lang="pl-PL" sz="1100" dirty="0" smtClean="0">
                <a:effectLst/>
              </a:rPr>
              <a:t>oraz śmierci </a:t>
            </a:r>
            <a:r>
              <a:rPr lang="pl-PL" sz="1100" dirty="0">
                <a:effectLst/>
              </a:rPr>
              <a:t>majora Cezarego Hallera </a:t>
            </a:r>
            <a:r>
              <a:rPr lang="pl-PL" sz="1100" dirty="0" smtClean="0">
                <a:effectLst/>
              </a:rPr>
              <a:t>. </a:t>
            </a:r>
            <a:r>
              <a:rPr lang="pl-PL" sz="1100" dirty="0" smtClean="0">
                <a:effectLst/>
              </a:rPr>
              <a:t>Poczet sztandarowy </a:t>
            </a:r>
            <a:r>
              <a:rPr lang="pl-PL" sz="1100" dirty="0" err="1" smtClean="0">
                <a:effectLst/>
              </a:rPr>
              <a:t>TPGJHiH</a:t>
            </a:r>
            <a:r>
              <a:rPr lang="pl-PL" sz="1100" dirty="0" smtClean="0">
                <a:effectLst/>
              </a:rPr>
              <a:t> z Jurczyc.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3570149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</a:t>
            </a:r>
            <a:r>
              <a:rPr lang="pl-PL" sz="1100" dirty="0" smtClean="0">
                <a:effectLst/>
              </a:rPr>
              <a:t/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Udział </a:t>
            </a:r>
            <a:r>
              <a:rPr lang="pl-PL" sz="1100" dirty="0">
                <a:effectLst/>
              </a:rPr>
              <a:t>delegacji </a:t>
            </a:r>
            <a:r>
              <a:rPr lang="pl-PL" sz="1100" dirty="0" err="1">
                <a:effectLst/>
              </a:rPr>
              <a:t>TPGJHiH</a:t>
            </a:r>
            <a:r>
              <a:rPr lang="pl-PL" sz="1100" dirty="0">
                <a:effectLst/>
              </a:rPr>
              <a:t> z Jurczyc w uroczystościach W 101 rocznicę walk o kształtowanie granic Rzeczpospolitej Polskiej na terenie Śląska Cieszyńskiego oraz śmierci majora Cezarego Hallera 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389439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  </a:t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Udział </a:t>
            </a:r>
            <a:r>
              <a:rPr lang="pl-PL" sz="1100" dirty="0">
                <a:effectLst/>
              </a:rPr>
              <a:t>delegacji </a:t>
            </a:r>
            <a:r>
              <a:rPr lang="pl-PL" sz="1100" dirty="0" err="1">
                <a:effectLst/>
              </a:rPr>
              <a:t>TPGJHiH</a:t>
            </a:r>
            <a:r>
              <a:rPr lang="pl-PL" sz="1100" dirty="0">
                <a:effectLst/>
              </a:rPr>
              <a:t> z Jurczyc w uroczystościach W 101 rocznicę walk o kształtowanie granic Rzeczpospolitej Polskiej na terenie Śląska </a:t>
            </a:r>
            <a:r>
              <a:rPr lang="pl-PL" sz="1100" dirty="0" smtClean="0">
                <a:effectLst/>
              </a:rPr>
              <a:t>Cieszyńskiego0raz bohaterskiej śmierci mjr Cezarego Hallera. </a:t>
            </a:r>
            <a:endParaRPr lang="pl-PL" sz="1100" dirty="0"/>
          </a:p>
        </p:txBody>
      </p:sp>
      <p:pic>
        <p:nvPicPr>
          <p:cNvPr id="4098" name="Picture 2" descr="D:\kopia pulpit 12-2020\P120065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472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>
                <a:effectLst/>
              </a:rPr>
              <a:t>2020.01.27</a:t>
            </a:r>
            <a:br>
              <a:rPr lang="pl-PL" sz="1100" dirty="0" smtClean="0">
                <a:effectLst/>
              </a:rPr>
            </a:br>
            <a:r>
              <a:rPr lang="pl-PL" sz="1100" dirty="0" smtClean="0">
                <a:effectLst/>
              </a:rPr>
              <a:t>Udział </a:t>
            </a:r>
            <a:r>
              <a:rPr lang="pl-PL" sz="1100" dirty="0">
                <a:effectLst/>
              </a:rPr>
              <a:t>delegacji </a:t>
            </a:r>
            <a:r>
              <a:rPr lang="pl-PL" sz="1100" dirty="0" err="1">
                <a:effectLst/>
              </a:rPr>
              <a:t>TPGJHiH</a:t>
            </a:r>
            <a:r>
              <a:rPr lang="pl-PL" sz="1100" dirty="0">
                <a:effectLst/>
              </a:rPr>
              <a:t> z Jurczyc w uroczystościach W 101 rocznicę walk o kształtowanie granic Rzeczpospolitej Polskiej na terenie Śląska Cieszyńskiego oraz śmierci majora Cezarego Hallera </a:t>
            </a: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1759499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2020.02. 10 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Udział delegacji Towarzystwa Pamięci Gen. Józefa Hallera i Hallerczyków z Jurczyc w państwowych uroczystościach zokazji100 rocznicy Zaślubin Polski z Morzem w Pucku</a:t>
            </a:r>
            <a:r>
              <a:rPr lang="pl-PL" sz="1200" dirty="0" smtClean="0">
                <a:effectLst/>
              </a:rPr>
              <a:t>.</a:t>
            </a:r>
            <a:r>
              <a:rPr lang="pl-PL" sz="1200" dirty="0">
                <a:effectLst/>
              </a:rPr>
              <a:t> Poczet sztandarowy: </a:t>
            </a:r>
            <a:r>
              <a:rPr lang="pl-PL" sz="1200" dirty="0" smtClean="0">
                <a:effectLst/>
              </a:rPr>
              <a:t>Kościelny </a:t>
            </a:r>
            <a:r>
              <a:rPr lang="pl-PL" sz="1200" dirty="0">
                <a:effectLst/>
              </a:rPr>
              <a:t>Karol, Krupnik Wojciech, Walczak Mateusz.</a:t>
            </a:r>
            <a:br>
              <a:rPr lang="pl-PL" sz="1200" dirty="0">
                <a:effectLst/>
              </a:rPr>
            </a:br>
            <a:r>
              <a:rPr lang="pl-PL" sz="1000" dirty="0">
                <a:effectLst/>
              </a:rPr>
              <a:t/>
            </a:r>
            <a:br>
              <a:rPr lang="pl-PL" sz="1000" dirty="0">
                <a:effectLst/>
              </a:rPr>
            </a:b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58856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31" y="260350"/>
            <a:ext cx="4525963" cy="4525963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5229200"/>
            <a:ext cx="8229600" cy="1143000"/>
          </a:xfrm>
        </p:spPr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2020.02. 10 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Udział delegacji Towarzystwa Pamięci Gen. Józefa Hallera i Hallerczyków z Jurczyc w państwowych uroczystościach zokazji100 rocznicy Zaślubin Polski z Morzem w Pucku. </a:t>
            </a:r>
            <a:br>
              <a:rPr lang="pl-PL" sz="1200" dirty="0">
                <a:effectLst/>
              </a:rPr>
            </a:br>
            <a:r>
              <a:rPr lang="pl-PL" sz="1000" dirty="0">
                <a:effectLst/>
              </a:rPr>
              <a:t/>
            </a:r>
            <a:br>
              <a:rPr lang="pl-PL" sz="10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78374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2020.02. 10 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Udział delegacji Towarzystwa Pamięci Gen. Józefa Hallera i Hallerczyków z Jurczyc w państwowych uroczystościach zokazji100 rocznicy Zaślubin Polski z Morzem w Pucku. Poczet sztandarowy: Kościelny Karol, Krupnik Wojciech, Walczak Mateusz.</a:t>
            </a:r>
            <a:br>
              <a:rPr lang="pl-PL" sz="1200" dirty="0">
                <a:effectLst/>
              </a:rPr>
            </a:br>
            <a:r>
              <a:rPr lang="pl-PL" sz="1000" dirty="0">
                <a:effectLst/>
              </a:rPr>
              <a:t/>
            </a:r>
            <a:br>
              <a:rPr lang="pl-PL" sz="1000" dirty="0">
                <a:effectLst/>
              </a:rPr>
            </a:br>
            <a:endParaRPr lang="pl-PL" sz="1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</p:spTree>
    <p:extLst>
      <p:ext uri="{BB962C8B-B14F-4D97-AF65-F5344CB8AC3E}">
        <p14:creationId xmlns:p14="http://schemas.microsoft.com/office/powerpoint/2010/main" val="4159909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2020.02. 10 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Udział delegacji Towarzystwa Pamięci Gen. Józefa Hallera i Hallerczyków z Jurczyc w państwowych uroczystościach zokazji100 rocznicy Zaślubin Polski z Morzem w Pucku. </a:t>
            </a:r>
            <a:r>
              <a:rPr lang="pl-PL" sz="1200" dirty="0" smtClean="0">
                <a:effectLst/>
              </a:rPr>
              <a:t> </a:t>
            </a:r>
            <a:r>
              <a:rPr lang="pl-PL" sz="1000" dirty="0">
                <a:effectLst/>
              </a:rPr>
              <a:t/>
            </a:r>
            <a:br>
              <a:rPr lang="pl-PL" sz="10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879782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2020.06.07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Uroczysta Msza Św. W kościele pw. Świętego Wawrzyńca w Radziszowie -60 rocznica śmierci gen. broni Józefa Hallera. Poczet sztandarowy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z Jurczyc</a:t>
            </a:r>
            <a:r>
              <a:rPr lang="pl-PL" sz="1200" dirty="0" smtClean="0">
                <a:effectLst/>
              </a:rPr>
              <a:t>:  </a:t>
            </a:r>
            <a:r>
              <a:rPr lang="pl-PL" sz="1200" dirty="0">
                <a:effectLst/>
              </a:rPr>
              <a:t>Kościelny Karol, </a:t>
            </a:r>
            <a:r>
              <a:rPr lang="pl-PL" sz="1200" dirty="0" err="1">
                <a:effectLst/>
              </a:rPr>
              <a:t>Kłępa</a:t>
            </a:r>
            <a:r>
              <a:rPr lang="pl-PL" sz="1200" dirty="0">
                <a:effectLst/>
              </a:rPr>
              <a:t> Jerzy, Kołodyński Marek.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</p:spTree>
    <p:extLst>
      <p:ext uri="{BB962C8B-B14F-4D97-AF65-F5344CB8AC3E}">
        <p14:creationId xmlns:p14="http://schemas.microsoft.com/office/powerpoint/2010/main" val="3054631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2020.06.07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Uroczysta Msza Św. W kościele pw. Świętego Wawrzyńca w Radziszowie -60 rocznica śmierci gen. broni Józefa Hallera. Poczet sztandarowy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z Jurczyc:  Kościelny Karol, </a:t>
            </a:r>
            <a:r>
              <a:rPr lang="pl-PL" sz="1200" dirty="0" err="1">
                <a:effectLst/>
              </a:rPr>
              <a:t>Kłępa</a:t>
            </a:r>
            <a:r>
              <a:rPr lang="pl-PL" sz="1200" dirty="0">
                <a:effectLst/>
              </a:rPr>
              <a:t> Jerzy, Kołodyński Marek.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897635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2020.06.07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Uroczysta Msza Św. W kościele pw. Świętego Wawrzyńca w Radziszowie -60 rocznica śmierci gen. broni Józefa </a:t>
            </a:r>
            <a:r>
              <a:rPr lang="pl-PL" sz="1200" dirty="0" smtClean="0">
                <a:effectLst/>
              </a:rPr>
              <a:t>.Poczet </a:t>
            </a:r>
            <a:r>
              <a:rPr lang="pl-PL" sz="1200" dirty="0">
                <a:effectLst/>
              </a:rPr>
              <a:t>sztandarowy Ochotniczej Straży Pożarnej </a:t>
            </a:r>
            <a:r>
              <a:rPr lang="pl-PL" sz="1200" dirty="0" smtClean="0">
                <a:effectLst/>
              </a:rPr>
              <a:t>Radziszów.</a:t>
            </a:r>
            <a:r>
              <a:rPr lang="pl-PL" sz="1200" dirty="0">
                <a:effectLst/>
              </a:rPr>
              <a:t/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/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679259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2020.06.07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Uroczysta Msza Św. W kościele pw. Świętego Wawrzyńca w Radziszowie -60 rocznica śmierci gen. broni Józefa Hallera. Poczet sztandarowy Ochotniczej Straży Pożarnej Radziszów.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Poczet sztandarowy Ochotniczej Straży Pożarnej Radziszów.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/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968493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2020.06.07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Uroczysta Msza Św. W kościele pw. Świętego Wawrzyńca w Radziszowie -60 rocznica śmierci gen. broni Józefa Hallera</a:t>
            </a:r>
            <a:r>
              <a:rPr lang="pl-PL" sz="1200" dirty="0" smtClean="0">
                <a:effectLst/>
              </a:rPr>
              <a:t>.</a:t>
            </a:r>
            <a:r>
              <a:rPr lang="pl-PL" sz="1200" dirty="0">
                <a:effectLst/>
              </a:rPr>
              <a:t> </a:t>
            </a:r>
            <a:r>
              <a:rPr lang="pl-PL" sz="1200" dirty="0" smtClean="0">
                <a:effectLst/>
              </a:rPr>
              <a:t>Poczet </a:t>
            </a:r>
            <a:r>
              <a:rPr lang="pl-PL" sz="1200" dirty="0">
                <a:effectLst/>
              </a:rPr>
              <a:t>sztandarowy  Małopolskiego Klubu Sportu i Rekreacji Konnej im. 21 Pułku Ułanów Nadwiślańskich, 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4252748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2020.07.25-26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Dwudniowe warsztaty dla dzieci i młodzieży „</a:t>
            </a:r>
            <a:r>
              <a:rPr lang="pl-PL" sz="1200" dirty="0" err="1">
                <a:effectLst/>
              </a:rPr>
              <a:t>Jurczyckie</a:t>
            </a:r>
            <a:r>
              <a:rPr lang="pl-PL" sz="1200" dirty="0">
                <a:effectLst/>
              </a:rPr>
              <a:t>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863189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2020.07.25-26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Dwudniowe warsztaty dla dzieci i młodzieży „</a:t>
            </a:r>
            <a:r>
              <a:rPr lang="pl-PL" sz="1200" dirty="0" err="1">
                <a:effectLst/>
              </a:rPr>
              <a:t>Jurczyckie</a:t>
            </a:r>
            <a:r>
              <a:rPr lang="pl-PL" sz="1200" dirty="0">
                <a:effectLst/>
              </a:rPr>
              <a:t>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17400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2020.07.25-26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Dwudniowe warsztaty dla dzieci i młodzieży „</a:t>
            </a:r>
            <a:r>
              <a:rPr lang="pl-PL" sz="1200" dirty="0" err="1">
                <a:effectLst/>
              </a:rPr>
              <a:t>Jurczyckie</a:t>
            </a:r>
            <a:r>
              <a:rPr lang="pl-PL" sz="1200" dirty="0">
                <a:effectLst/>
              </a:rPr>
              <a:t>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005882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2020.07.25-26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Dwudniowe warsztaty dla dzieci i młodzieży „</a:t>
            </a:r>
            <a:r>
              <a:rPr lang="pl-PL" sz="1200" dirty="0" err="1">
                <a:effectLst/>
              </a:rPr>
              <a:t>Jurczyckie</a:t>
            </a:r>
            <a:r>
              <a:rPr lang="pl-PL" sz="1200" dirty="0">
                <a:effectLst/>
              </a:rPr>
              <a:t>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938780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 smtClean="0">
                <a:effectLst/>
              </a:rPr>
              <a:t/>
            </a:r>
            <a:br>
              <a:rPr lang="pl-PL" sz="1200" dirty="0" smtClean="0">
                <a:effectLst/>
              </a:rPr>
            </a:br>
            <a:r>
              <a:rPr lang="pl-PL" sz="1200" dirty="0">
                <a:effectLst/>
              </a:rPr>
              <a:t>2020.07.25-26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Dwudniowe warsztaty dla dzieci i młodzieży „</a:t>
            </a:r>
            <a:r>
              <a:rPr lang="pl-PL" sz="1200" dirty="0" err="1" smtClean="0">
                <a:effectLst/>
              </a:rPr>
              <a:t>Jurczyckie</a:t>
            </a:r>
            <a:r>
              <a:rPr lang="pl-PL" sz="1200" dirty="0" smtClean="0">
                <a:effectLst/>
              </a:rPr>
              <a:t>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</a:t>
            </a:r>
            <a:br>
              <a:rPr lang="pl-PL" sz="1200" dirty="0" smtClean="0">
                <a:effectLst/>
              </a:rPr>
            </a:br>
            <a:r>
              <a:rPr lang="pl-PL" sz="1200" dirty="0" smtClean="0">
                <a:effectLst/>
              </a:rPr>
              <a:t/>
            </a:r>
            <a:br>
              <a:rPr lang="pl-PL" sz="1200" dirty="0" smtClean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941237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2020.07.25-26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Dwudniowe warsztaty dla dzieci i młodzieży „</a:t>
            </a:r>
            <a:r>
              <a:rPr lang="pl-PL" sz="1200" dirty="0" err="1">
                <a:effectLst/>
              </a:rPr>
              <a:t>Jurczyckie</a:t>
            </a:r>
            <a:r>
              <a:rPr lang="pl-PL" sz="1200" dirty="0">
                <a:effectLst/>
              </a:rPr>
              <a:t>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95354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0163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2020.07.25-26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Dwudniowe warsztaty dla dzieci i młodzieży „</a:t>
            </a:r>
            <a:r>
              <a:rPr lang="pl-PL" sz="1200" dirty="0" err="1">
                <a:effectLst/>
              </a:rPr>
              <a:t>Jurczyckie</a:t>
            </a:r>
            <a:r>
              <a:rPr lang="pl-PL" sz="1200" dirty="0">
                <a:effectLst/>
              </a:rPr>
              <a:t>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139361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Uroczyste złożenie kwiatów pod pomnikiem gen. broni Józefa Hallera w Jurczycach z okazji 147 rocznicy urodzin i 100 rocznicy Bitwy Warszawskiej  </a:t>
            </a:r>
            <a:r>
              <a:rPr lang="pl-PL" sz="1200" dirty="0" smtClean="0">
                <a:effectLst/>
              </a:rPr>
              <a:t>przez;  </a:t>
            </a:r>
            <a:br>
              <a:rPr lang="pl-PL" sz="1200" dirty="0" smtClean="0">
                <a:effectLst/>
              </a:rPr>
            </a:br>
            <a:r>
              <a:rPr lang="pl-PL" sz="1200" dirty="0" smtClean="0">
                <a:effectLst/>
              </a:rPr>
              <a:t>przedstawicieli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-Lizak Jan, Lizak Jadwiga, Szczygieł Teresa,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-wnuka hallerczyka- Kowalski Paweł oficer Marynarki Handlowej Polskiej Żeglugi Morskiej 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Warta honorowa: Maciejko Marek. Szczygieł Zdzisław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347744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Uroczyste złożenie kwiatów pod pomnikiem gen. broni Józefa Hallera w Jurczycach z okazji 147 rocznicy urodzin i 100 rocznicy Bitwy Warszawskiej  przez</a:t>
            </a:r>
            <a:r>
              <a:rPr lang="pl-PL" sz="1200" dirty="0" smtClean="0">
                <a:effectLst/>
              </a:rPr>
              <a:t>; - </a:t>
            </a:r>
            <a:r>
              <a:rPr lang="pl-PL" sz="1200" dirty="0">
                <a:effectLst/>
              </a:rPr>
              <a:t>przedstawicieli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-Lizak Jan, Lizak Jadwiga, Szczygieł Teresa,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-wnuka hallerczyka- Kowalski Paweł oficer Marynarki Handlowej Polskiej Żeglugi Morskiej 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Przemówienie prezesa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Leszka </a:t>
            </a:r>
            <a:r>
              <a:rPr lang="pl-PL" sz="1200" dirty="0" err="1">
                <a:effectLst/>
              </a:rPr>
              <a:t>Krupnika</a:t>
            </a:r>
            <a:r>
              <a:rPr lang="pl-PL" sz="1200" dirty="0">
                <a:effectLst/>
              </a:rPr>
              <a:t>.   </a:t>
            </a:r>
            <a:r>
              <a:rPr lang="pl-PL" sz="1200" dirty="0" err="1" smtClean="0">
                <a:effectLst/>
              </a:rPr>
              <a:t>Odpiewanie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Hymnu przez mieszkańców Jurczyc.                                                                                                Warta honorowa: Maciejko Marek. Szczygieł Zdzisław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7599539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Uroczyste złożenie kwiatów pod pomnikiem gen. broni Józefa Hallera w Jurczycach z okazji 147 rocznicy urodzin i 100 rocznicy Bitwy Warszawskiej  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/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Przemówienie </a:t>
            </a:r>
            <a:r>
              <a:rPr lang="pl-PL" sz="1200" dirty="0">
                <a:effectLst/>
              </a:rPr>
              <a:t>prezesa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Leszka </a:t>
            </a:r>
            <a:r>
              <a:rPr lang="pl-PL" sz="1200" dirty="0" err="1">
                <a:effectLst/>
              </a:rPr>
              <a:t>Krupnika</a:t>
            </a:r>
            <a:r>
              <a:rPr lang="pl-PL" sz="1200" dirty="0">
                <a:effectLst/>
              </a:rPr>
              <a:t>.  </a:t>
            </a:r>
            <a:r>
              <a:rPr lang="pl-PL" sz="1200" dirty="0" smtClean="0">
                <a:effectLst/>
              </a:rPr>
              <a:t>  </a:t>
            </a:r>
            <a:r>
              <a:rPr lang="pl-PL" sz="1200" dirty="0">
                <a:effectLst/>
              </a:rPr>
              <a:t>Odśpiewanie Hymnu przez mieszkańców Jurczyc.                                                                                                </a:t>
            </a:r>
            <a:r>
              <a:rPr lang="pl-PL" sz="1200" dirty="0" smtClean="0">
                <a:effectLst/>
              </a:rPr>
              <a:t> </a:t>
            </a:r>
            <a:endParaRPr lang="pl-PL" sz="1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</p:spTree>
    <p:extLst>
      <p:ext uri="{BB962C8B-B14F-4D97-AF65-F5344CB8AC3E}">
        <p14:creationId xmlns:p14="http://schemas.microsoft.com/office/powerpoint/2010/main" val="3277386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Uroczyste złożenie kwiatów pod pomnikiem gen. broni Józefa Hallera w Jurczycach z okazji 147 rocznicy urodzin i 100 rocznicy Bitwy Warszawskiej  przez;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Przemówienie </a:t>
            </a:r>
            <a:r>
              <a:rPr lang="pl-PL" sz="1200" dirty="0">
                <a:effectLst/>
              </a:rPr>
              <a:t>prezesa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Leszka </a:t>
            </a:r>
            <a:r>
              <a:rPr lang="pl-PL" sz="1200" dirty="0" err="1">
                <a:effectLst/>
              </a:rPr>
              <a:t>Krupnika</a:t>
            </a:r>
            <a:r>
              <a:rPr lang="pl-PL" sz="1200" dirty="0">
                <a:effectLst/>
              </a:rPr>
              <a:t>. </a:t>
            </a:r>
            <a:r>
              <a:rPr lang="pl-PL" sz="1200" dirty="0" smtClean="0">
                <a:effectLst/>
              </a:rPr>
              <a:t>Odśpiewanie </a:t>
            </a:r>
            <a:r>
              <a:rPr lang="pl-PL" sz="1200" dirty="0">
                <a:effectLst/>
              </a:rPr>
              <a:t>Hymnu przez mieszkańców Jurczyc.                                                                                               </a:t>
            </a:r>
            <a:endParaRPr lang="pl-PL" sz="1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</p:spTree>
    <p:extLst>
      <p:ext uri="{BB962C8B-B14F-4D97-AF65-F5344CB8AC3E}">
        <p14:creationId xmlns:p14="http://schemas.microsoft.com/office/powerpoint/2010/main" val="41957069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12776"/>
            <a:ext cx="4525962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Uroczyste złożenie kwiatów pod pomnikiem gen. broni Józefa Hallera w Jurczycach z okazji 147 rocznicy urodzin i 100 rocznicy Bitwy Warszawskiej </a:t>
            </a:r>
            <a:r>
              <a:rPr lang="pl-PL" sz="1200" dirty="0" smtClean="0">
                <a:effectLst/>
              </a:rPr>
              <a:t>.</a:t>
            </a:r>
            <a:r>
              <a:rPr lang="pl-PL" sz="1200" dirty="0">
                <a:effectLst/>
              </a:rPr>
              <a:t/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 </a:t>
            </a:r>
            <a:r>
              <a:rPr lang="pl-PL" sz="1200" dirty="0">
                <a:effectLst/>
              </a:rPr>
              <a:t>Warta honorowa: Maciejko Marek. Szczygieł Zdzisław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9577503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Uroczyste złożenie kwiatów pod pomnikiem gen. broni Józefa Hallera w Jurczycach z okazji 147 rocznicy urodzin i 100 rocznicy Bitwy Warszawskiej  </a:t>
            </a:r>
            <a:r>
              <a:rPr lang="pl-PL" sz="1200" dirty="0" smtClean="0">
                <a:effectLst/>
              </a:rPr>
              <a:t>przez  wnuka hallerczyka- </a:t>
            </a:r>
            <a:r>
              <a:rPr lang="pl-PL" sz="1200" dirty="0">
                <a:effectLst/>
              </a:rPr>
              <a:t>Kowalski Paweł oficer Marynarki Handlowej Polskiej Żeglugi Morskiej 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918780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Uroczyste </a:t>
            </a:r>
            <a:r>
              <a:rPr lang="pl-PL" sz="1200" dirty="0">
                <a:effectLst/>
              </a:rPr>
              <a:t>złożenie kwiatów  na sarkofagu gen. broni Józefa Hallera w kościele garnizonowym pw. Św. Agnieszki Krakowie z okazji 147 rocznicy urodzin i 100 rocznicy Bitwy Warszawskiej przez delegację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z Jurczyc  (Maciejko M. Szczygieł Z. Krupnik E. Krupnik L. Lizak J. Lizak J. Szczygieł T.) </a:t>
            </a:r>
            <a:endParaRPr lang="pl-PL" sz="1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2524919"/>
            <a:ext cx="3251200" cy="2438400"/>
          </a:xfrm>
        </p:spPr>
      </p:pic>
    </p:spTree>
    <p:extLst>
      <p:ext uri="{BB962C8B-B14F-4D97-AF65-F5344CB8AC3E}">
        <p14:creationId xmlns:p14="http://schemas.microsoft.com/office/powerpoint/2010/main" val="2041116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Uroczyste </a:t>
            </a:r>
            <a:r>
              <a:rPr lang="pl-PL" sz="1200" dirty="0">
                <a:effectLst/>
              </a:rPr>
              <a:t>złożenie kwiatów  na sarkofagu gen. broni Józefa Hallera w kościele garnizonowym pw. Św. Agnieszki Krakowie z okazji 147 rocznicy urodzin i 100 rocznicy Bitwy Warszawskiej przez delegację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z Jurczyc  </a:t>
            </a:r>
            <a:r>
              <a:rPr lang="pl-PL" sz="1200" dirty="0" smtClean="0">
                <a:effectLst/>
              </a:rPr>
              <a:t>Maciejko </a:t>
            </a:r>
            <a:r>
              <a:rPr lang="pl-PL" sz="1200" dirty="0">
                <a:effectLst/>
              </a:rPr>
              <a:t>M. Szczygieł </a:t>
            </a:r>
            <a:r>
              <a:rPr lang="pl-PL" sz="1200" dirty="0" smtClean="0">
                <a:effectLst/>
              </a:rPr>
              <a:t>Z,   wnuk </a:t>
            </a:r>
            <a:r>
              <a:rPr lang="pl-PL" sz="1200" dirty="0">
                <a:effectLst/>
              </a:rPr>
              <a:t>hallerczyka- Kowalski Paweł oficer Marynarki Handlowej Polskiej Żeglugi Morskiej </a:t>
            </a:r>
            <a:r>
              <a:rPr lang="pl-PL" sz="1200" dirty="0" smtClean="0">
                <a:effectLst/>
              </a:rPr>
              <a:t>.</a:t>
            </a:r>
            <a:r>
              <a:rPr lang="pl-PL" sz="1200" dirty="0">
                <a:effectLst/>
              </a:rPr>
              <a:t/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</p:spTree>
    <p:extLst>
      <p:ext uri="{BB962C8B-B14F-4D97-AF65-F5344CB8AC3E}">
        <p14:creationId xmlns:p14="http://schemas.microsoft.com/office/powerpoint/2010/main" val="3150358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2020.08.13</a:t>
            </a:r>
            <a:br>
              <a:rPr lang="pl-PL" sz="1200" dirty="0">
                <a:effectLst/>
              </a:rPr>
            </a:br>
            <a:r>
              <a:rPr lang="pl-PL" sz="1200" dirty="0" smtClean="0">
                <a:effectLst/>
              </a:rPr>
              <a:t> Uroczyste </a:t>
            </a:r>
            <a:r>
              <a:rPr lang="pl-PL" sz="1200" dirty="0">
                <a:effectLst/>
              </a:rPr>
              <a:t>złożenie kwiatów  na sarkofagu gen. broni Józefa Hallera w kościele garnizonowym pw. Św. Agnieszki Krakowie z okazji 147 rocznicy urodzin i 100 rocznicy Bitwy Warszawskiej przez delegację </a:t>
            </a:r>
            <a:r>
              <a:rPr lang="pl-PL" sz="1200" dirty="0" err="1">
                <a:effectLst/>
              </a:rPr>
              <a:t>TPGJHiH</a:t>
            </a:r>
            <a:r>
              <a:rPr lang="pl-PL" sz="1200" dirty="0">
                <a:effectLst/>
              </a:rPr>
              <a:t> z Jurczyc  </a:t>
            </a:r>
            <a:r>
              <a:rPr lang="pl-PL" sz="1200" dirty="0" smtClean="0">
                <a:effectLst/>
              </a:rPr>
              <a:t> -Maciejko </a:t>
            </a:r>
            <a:r>
              <a:rPr lang="pl-PL" sz="1200" dirty="0">
                <a:effectLst/>
              </a:rPr>
              <a:t>M. Szczygieł </a:t>
            </a:r>
            <a:r>
              <a:rPr lang="pl-PL" sz="1200" dirty="0" smtClean="0">
                <a:effectLst/>
              </a:rPr>
              <a:t> Z.</a:t>
            </a:r>
            <a:endParaRPr lang="pl-PL" sz="1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</p:spTree>
    <p:extLst>
      <p:ext uri="{BB962C8B-B14F-4D97-AF65-F5344CB8AC3E}">
        <p14:creationId xmlns:p14="http://schemas.microsoft.com/office/powerpoint/2010/main" val="10689223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</a:t>
            </a:r>
            <a:r>
              <a:rPr lang="pl-PL" sz="1200" dirty="0">
                <a:effectLst/>
              </a:rPr>
              <a:t>w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9147194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do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2541690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</a:t>
            </a:r>
            <a:r>
              <a:rPr lang="pl-PL" sz="1200" dirty="0">
                <a:effectLst/>
              </a:rPr>
              <a:t>w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8250791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</a:t>
            </a:r>
            <a:r>
              <a:rPr lang="pl-PL" sz="1200" dirty="0">
                <a:effectLst/>
              </a:rPr>
              <a:t>w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5437473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do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9300811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</a:t>
            </a:r>
            <a:r>
              <a:rPr lang="pl-PL" sz="1200" dirty="0">
                <a:effectLst/>
              </a:rPr>
              <a:t>w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9793448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do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Jurczyc.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374024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</a:t>
            </a:r>
            <a:r>
              <a:rPr lang="pl-PL" sz="1200" dirty="0">
                <a:effectLst/>
              </a:rPr>
              <a:t>w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4874289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>
                <a:effectLst/>
              </a:rPr>
              <a:t>W niedzielę 23.08.2020 odbyła się XXII Pielgrzymka Konna i Zaprzęgów Konnych </a:t>
            </a:r>
            <a:r>
              <a:rPr lang="pl-PL" sz="1200" dirty="0">
                <a:effectLst/>
              </a:rPr>
              <a:t>w</a:t>
            </a:r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</a:t>
            </a:r>
            <a:r>
              <a:rPr lang="pl-PL" sz="1200" dirty="0" smtClean="0">
                <a:effectLst/>
              </a:rPr>
              <a:t>Hallerczyków z Jurczyc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2603231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481138"/>
            <a:ext cx="3394471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20202.08.27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Prezentacja zbiorów Izby Pamięci Rodu Hallerów i Hallerczyków  grupie seniorów z Placówek Wsparcia i Aktywizacji Osób Starszych z Jurczyc i Radziszowa –spotkani integracyjne przy grillu.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7699337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20202.08.27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Prezentacja zbiorów Izby Pamięci Rodu Hallerów i Hallerczyków  grupie seniorów z Placówek Wsparcia i Aktywizacji Osób Starszych z Jurczyc i Radziszowa –spotkani integracyjne przy grillu.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465384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 smtClean="0">
                <a:effectLst/>
              </a:rPr>
              <a:t> </a:t>
            </a:r>
            <a:r>
              <a:rPr lang="pl-PL" sz="1200" dirty="0">
                <a:effectLst/>
              </a:rPr>
              <a:t>20202.08.27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Prezentacja zbiorów Izby Pamięci Rodu Hallerów i Hallerczyków  grupie seniorów z Placówek Wsparcia i Aktywizacji Osób Starszych z Jurczyc i Radziszowa –spotkani integracyjne przy grillu.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4382355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20202.08.27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Prezentacja zbiorów Izby Pamięci Rodu Hallerów i Hallerczyków  grupie seniorów z Placówek Wsparcia i Aktywizacji Osób Starszych z Jurczyc i Radziszowa –spotkani integracyjne przy grillu.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80699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20202.08.27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Prezentacja zbiorów Izby Pamięci Rodu Hallerów i Hallerczyków  grupie seniorów z Placówek Wsparcia i Aktywizacji Osób Starszych z Jurczyc i Radziszowa –spotkani integracyjne przy grillu.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5192411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20202.08.27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Prezentacja zbiorów Izby Pamięci Rodu Hallerów i Hallerczyków  grupie seniorów z Placówek Wsparcia i Aktywizacji Osób Starszych z Jurczyc i Radziszowa –spotkani integracyjne przy grillu.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26707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l-PL" sz="2800" b="1" dirty="0"/>
              <a:t>Nagroda Starosty Krakowskiego</a:t>
            </a:r>
            <a:endParaRPr lang="pl-PL" sz="2800" dirty="0"/>
          </a:p>
          <a:p>
            <a:r>
              <a:rPr lang="pl-PL" sz="2800" dirty="0"/>
              <a:t>              W 2020 roku przypadła 20 rocznica  powstania Towarzystwa Pamięci Gen. Józefa Hallera i Hallerczyków. Działalność Towarzystwa dostrzegana jest w kraju jak i za granicą.  </a:t>
            </a:r>
          </a:p>
          <a:p>
            <a:r>
              <a:rPr lang="pl-PL" sz="2800" dirty="0"/>
              <a:t>                Miłym akcentem docenienia naszej pracy było przyznanie w 2020 roku przez Starostę Krakowskiego Wojciecha Pałkę nagrody głównej Starosty Krakowskiego dla Towarzystwa Pamięci Generała Józefa Hallera i Hallerczyków za wybitne osiągnięcia w działaniach na rzecz społeczności lokalnej w 2019 roku w dziedzinie kultura i sztuka. Uroczysta gala wręczenia Nagród Powiatu Krakowskiego i Starosty Krakowskiego 2020  odbyła się 6.10.2020r w przepięknych ogrodach w Brzoskwini. Towarzystwo otrzymało czek na 4000 złotych(w ramach, których wzbogaciliśmy się o dodatkowe gabloty w Izbie Pamięci Rodu Hallerów i Hallerczyków w Jurczycach oraz kosiarkę do utrzymania porządku wokół obiektu) oraz Anioła Powiatu Krakowskiego  i okolicznościowy dyplom, który odebrali prezes Towarzystwa  Leszek Krupnik i Marek Maciejko. Nagroda jest wielkim uznaniem i docenieniem naszej wieloletniej pracy społecznej na rzecz propagowania tradycji, kultury i pamięci narodowej.</a:t>
            </a:r>
          </a:p>
          <a:p>
            <a:r>
              <a:rPr lang="pl-PL" sz="2800" dirty="0"/>
              <a:t>           Serdecznie dziękujemy Panu Staroście Wojciechowi Pałce za otrzymane wyróżnienie.</a:t>
            </a:r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800" dirty="0"/>
              <a:t>2020.10.06</a:t>
            </a:r>
            <a:br>
              <a:rPr lang="pl-PL" sz="2800" dirty="0"/>
            </a:br>
            <a:r>
              <a:rPr lang="pl-PL" sz="2800" dirty="0"/>
              <a:t>Nagroda Starosty Krakowskiego</a:t>
            </a:r>
            <a:br>
              <a:rPr lang="pl-PL" sz="2800" dirty="0"/>
            </a:b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6528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2020.10.06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Nagroda Starosty Krakowskiego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88865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2020.10.06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Nagroda Starosty Krakowskiego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52297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2020.10.06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Nagroda Starosty Krakowskiego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4548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5" cy="4525962"/>
          </a:xfr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>
                <a:effectLst/>
              </a:rPr>
              <a:t>2020.10.06</a:t>
            </a:r>
            <a:br>
              <a:rPr lang="pl-PL" sz="1200" dirty="0">
                <a:effectLst/>
              </a:rPr>
            </a:br>
            <a:r>
              <a:rPr lang="pl-PL" sz="1200" dirty="0">
                <a:effectLst/>
              </a:rPr>
              <a:t>Nagroda Starosty Krakowskiego</a:t>
            </a:r>
            <a:br>
              <a:rPr lang="pl-PL" sz="1200" dirty="0">
                <a:effectLst/>
              </a:rPr>
            </a:b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39235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396</TotalTime>
  <Words>290</Words>
  <Application>Microsoft Office PowerPoint</Application>
  <PresentationFormat>Pokaz na ekranie (4:3)</PresentationFormat>
  <Paragraphs>59</Paragraphs>
  <Slides>56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56</vt:i4>
      </vt:variant>
    </vt:vector>
  </HeadingPairs>
  <TitlesOfParts>
    <vt:vector size="57" baseType="lpstr">
      <vt:lpstr>Hol</vt:lpstr>
      <vt:lpstr>Działalność Towarzystwa Pamięci Gen. Józefa Hallera iHallerczyków oraz Izby Pamięci Rodu Hallerów i Hallerczyków 2020rok</vt:lpstr>
      <vt:lpstr>2020.01.27 Udział delegacji TPGJHiH z Jurczyc w uroczystościach w Zebrzydowicach w 101 rocznicę walk o kształtowanie granic Rzeczpospolitej Polskiej na terenie Śląska Cieszyńskiego. Zginął tam major Cezary Haller brat gen. Józefa Hallera</vt:lpstr>
      <vt:lpstr>2020.01.27 Udział delegacji TPGJHiH z Jurczyc w uroczystościach w Zebrzydowicach w 101 rocznicę walk o kształtowanie granic Rzeczpospolitej Polskiej na terenie Śląska Cieszyńskiego. Zginął tam major Cezary Haller brat gen. Józefa Hallera</vt:lpstr>
      <vt:lpstr>2020.01.27 Udział delegacji TPGJHiH z Jurczyc w uroczystościach W 101 rocznicę walk o kształtowanie granic Rzeczpospolitej Polskiej na terenie Śląska Cieszyńskiego oraz śmierci majora Cezarego Hallera .</vt:lpstr>
      <vt:lpstr>2020.01.27 Udział delegacji TPGJHiH z Jurczyc w uroczystościach W 101 rocznicę walk o kształtowanie granic Rzeczpospolitej Polskiej na terenie Śląska Cieszyńskiego oraz śmierci majora Cezarego Hallera </vt:lpstr>
      <vt:lpstr>2020.01.27 Udział delegacji TPGJHiH z Jurczyc w uroczystościach W 101 rocznicę walk o kształtowanie granic Rzeczpospolitej Polskiej na terenie Śląska Cieszyńskiego oraz śmierci majora Cezarego Hallera </vt:lpstr>
      <vt:lpstr>2020.01.27 Śląski Oddział Straży Granicznej, Gmina Zebrzydowice oraz parafie z Zebrzydowic i Kończyc Małych 27 stycznia 2019 r. o godz. 11.00 zorganizowały nabożeństwo w intencji poległych w obronie Śląska Cieszyńskiego w 1919 r. oraz śmierci majora Cezarego Hallera . Poczet sztandarowy TPGJHiH z Jurczyc.</vt:lpstr>
      <vt:lpstr>2020.01.27 Udział delegacji TPGJHiH z Jurczyc w uroczystościach W 101 rocznicę walk o kształtowanie granic Rzeczpospolitej Polskiej na terenie Śląska Cieszyńskiego oraz śmierci majora Cezarego Hallera </vt:lpstr>
      <vt:lpstr>2020.01.27   Udział delegacji TPGJHiH z Jurczyc w uroczystościach W 101 rocznicę walk o kształtowanie granic Rzeczpospolitej Polskiej na terenie Śląska Cieszyńskiego0raz bohaterskiej śmierci mjr Cezarego Hallera. </vt:lpstr>
      <vt:lpstr>2020.01.27 Udział delegacji TPGJHiH z Jurczyc w uroczystościach W 101 rocznicę walk o kształtowanie granic Rzeczpospolitej Polskiej na terenie Śląska Cieszyńskiego oraz śmierci majora Cezarego Hallera </vt:lpstr>
      <vt:lpstr>2020.02. 10  Udział delegacji Towarzystwa Pamięci Gen. Józefa Hallera i Hallerczyków z Jurczyc w państwowych uroczystościach zokazji100 rocznicy Zaślubin Polski z Morzem w Pucku. Poczet sztandarowy: Kościelny Karol, Krupnik Wojciech, Walczak Mateusz.  </vt:lpstr>
      <vt:lpstr>2020.02. 10  Udział delegacji Towarzystwa Pamięci Gen. Józefa Hallera i Hallerczyków z Jurczyc w państwowych uroczystościach zokazji100 rocznicy Zaślubin Polski z Morzem w Pucku.   </vt:lpstr>
      <vt:lpstr>2020.02. 10  Udział delegacji Towarzystwa Pamięci Gen. Józefa Hallera i Hallerczyków z Jurczyc w państwowych uroczystościach zokazji100 rocznicy Zaślubin Polski z Morzem w Pucku. Poczet sztandarowy: Kościelny Karol, Krupnik Wojciech, Walczak Mateusz.  </vt:lpstr>
      <vt:lpstr>2020.02. 10  Udział delegacji Towarzystwa Pamięci Gen. Józefa Hallera i Hallerczyków z Jurczyc w państwowych uroczystościach zokazji100 rocznicy Zaślubin Polski z Morzem w Pucku.   </vt:lpstr>
      <vt:lpstr>2020.06.07 Uroczysta Msza Św. W kościele pw. Świętego Wawrzyńca w Radziszowie -60 rocznica śmierci gen. broni Józefa Hallera. Poczet sztandarowy TPGJHiH z Jurczyc:  Kościelny Karol, Kłępa Jerzy, Kołodyński Marek. </vt:lpstr>
      <vt:lpstr>2020.06.07 Uroczysta Msza Św. W kościele pw. Świętego Wawrzyńca w Radziszowie -60 rocznica śmierci gen. broni Józefa Hallera. Poczet sztandarowy TPGJHiH z Jurczyc:  Kościelny Karol, Kłępa Jerzy, Kołodyński Marek. </vt:lpstr>
      <vt:lpstr>2020.06.07 Uroczysta Msza Św. W kościele pw. Świętego Wawrzyńca w Radziszowie -60 rocznica śmierci gen. broni Józefa .Poczet sztandarowy Ochotniczej Straży Pożarnej Radziszów.  </vt:lpstr>
      <vt:lpstr>2020.06.07 Uroczysta Msza Św. W kościele pw. Świętego Wawrzyńca w Radziszowie -60 rocznica śmierci gen. broni Józefa Hallera. Poczet sztandarowy Ochotniczej Straży Pożarnej Radziszów. Poczet sztandarowy Ochotniczej Straży Pożarnej Radziszów.  </vt:lpstr>
      <vt:lpstr>2020.06.07 Uroczysta Msza Św. W kościele pw. Świętego Wawrzyńca w Radziszowie -60 rocznica śmierci gen. broni Józefa Hallera. Poczet sztandarowy  Małopolskiego Klubu Sportu i Rekreacji Konnej im. 21 Pułku Ułanów Nadwiślańskich,  </vt:lpstr>
      <vt:lpstr>2020.07.25-26 Dwudniowe warsztaty dla dzieci i młodzieży „Jurczyckie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 </vt:lpstr>
      <vt:lpstr>2020.07.25-26 Dwudniowe warsztaty dla dzieci i młodzieży „Jurczyckie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 </vt:lpstr>
      <vt:lpstr>2020.07.25-26 Dwudniowe warsztaty dla dzieci i młodzieży „Jurczyckie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 </vt:lpstr>
      <vt:lpstr>2020.07.25-26 Dwudniowe warsztaty dla dzieci i młodzieży „Jurczyckie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 </vt:lpstr>
      <vt:lpstr> 2020.07.25-26 Dwudniowe warsztaty dla dzieci i młodzieży „Jurczyckie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  </vt:lpstr>
      <vt:lpstr>2020.07.25-26 Dwudniowe warsztaty dla dzieci i młodzieży „Jurczyckie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 </vt:lpstr>
      <vt:lpstr>Prezentacja programu PowerPoint</vt:lpstr>
      <vt:lpstr>2020.07.25-26 Dwudniowe warsztaty dla dzieci i młodzieży „Jurczyckie spotkania z historią” w ramach  zabawy ” Odkrywaj Skarby Blisko Krakowa” organizowanej z LGD Blisko Krakowa przy współfinansowaniu Powiatu Krakowskiego. W warsztatach uczestniczyło 65 osób podzielone na małe  grupy. Prezentacja zbiorów Izby Pamięci Rodu Hallerów i Hallerczyków, gry i zabawy przybliżające historię rodu Hallerów i Jurczyc. </vt:lpstr>
      <vt:lpstr>2020.08.13 Uroczyste złożenie kwiatów pod pomnikiem gen. broni Józefa Hallera w Jurczycach z okazji 147 rocznicy urodzin i 100 rocznicy Bitwy Warszawskiej  przez;   przedstawicieli TPGJHiH -Lizak Jan, Lizak Jadwiga, Szczygieł Teresa, -wnuka hallerczyka- Kowalski Paweł oficer Marynarki Handlowej Polskiej Żeglugi Morskiej   Warta honorowa: Maciejko Marek. Szczygieł Zdzisław </vt:lpstr>
      <vt:lpstr>2020.08.13 Uroczyste złożenie kwiatów pod pomnikiem gen. broni Józefa Hallera w Jurczycach z okazji 147 rocznicy urodzin i 100 rocznicy Bitwy Warszawskiej  przez; - przedstawicieli TPGJHiH -Lizak Jan, Lizak Jadwiga, Szczygieł Teresa, -wnuka hallerczyka- Kowalski Paweł oficer Marynarki Handlowej Polskiej Żeglugi Morskiej  Przemówienie prezesa TPGJHiH Leszka Krupnika.   Odpiewanie Hymnu przez mieszkańców Jurczyc.                                                                                                Warta honorowa: Maciejko Marek. Szczygieł Zdzisław </vt:lpstr>
      <vt:lpstr>2020.08.13 Uroczyste złożenie kwiatów pod pomnikiem gen. broni Józefa Hallera w Jurczycach z okazji 147 rocznicy urodzin i 100 rocznicy Bitwy Warszawskiej     Przemówienie prezesa TPGJHiH Leszka Krupnika.    Odśpiewanie Hymnu przez mieszkańców Jurczyc.                                                                                                 </vt:lpstr>
      <vt:lpstr>2020.08.13 Uroczyste złożenie kwiatów pod pomnikiem gen. broni Józefa Hallera w Jurczycach z okazji 147 rocznicy urodzin i 100 rocznicy Bitwy Warszawskiej  przez;  Przemówienie prezesa TPGJHiH Leszka Krupnika. Odśpiewanie Hymnu przez mieszkańców Jurczyc.                                                                                               </vt:lpstr>
      <vt:lpstr>2020.08.13 Uroczyste złożenie kwiatów pod pomnikiem gen. broni Józefa Hallera w Jurczycach z okazji 147 rocznicy urodzin i 100 rocznicy Bitwy Warszawskiej .   Warta honorowa: Maciejko Marek. Szczygieł Zdzisław  </vt:lpstr>
      <vt:lpstr>2020.08.13 Uroczyste złożenie kwiatów pod pomnikiem gen. broni Józefa Hallera w Jurczycach z okazji 147 rocznicy urodzin i 100 rocznicy Bitwy Warszawskiej  przez  wnuka hallerczyka- Kowalski Paweł oficer Marynarki Handlowej Polskiej Żeglugi Morskiej   </vt:lpstr>
      <vt:lpstr>2020.08.13  Uroczyste złożenie kwiatów  na sarkofagu gen. broni Józefa Hallera w kościele garnizonowym pw. Św. Agnieszki Krakowie z okazji 147 rocznicy urodzin i 100 rocznicy Bitwy Warszawskiej przez delegację TPGJHiH z Jurczyc  (Maciejko M. Szczygieł Z. Krupnik E. Krupnik L. Lizak J. Lizak J. Szczygieł T.) </vt:lpstr>
      <vt:lpstr>2020.08.13  Uroczyste złożenie kwiatów  na sarkofagu gen. broni Józefa Hallera w kościele garnizonowym pw. Św. Agnieszki Krakowie z okazji 147 rocznicy urodzin i 100 rocznicy Bitwy Warszawskiej przez delegację TPGJHiH z Jurczyc  Maciejko M. Szczygieł Z,   wnuk hallerczyka- Kowalski Paweł oficer Marynarki Handlowej Polskiej Żeglugi Morskiej . </vt:lpstr>
      <vt:lpstr>2020.08.13  Uroczyste złożenie kwiatów  na sarkofagu gen. broni Józefa Hallera w kościele garnizonowym pw. Św. Agnieszki Krakowie z okazji 147 rocznicy urodzin i 100 rocznicy Bitwy Warszawskiej przez delegację TPGJHiH z Jurczyc   -Maciejko M. Szczygieł  Z.</vt:lpstr>
      <vt:lpstr>W niedzielę 23.08.2020 odbyła się XXII Pielgrzymka Konna i Zaprzęgów Konnych w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</vt:lpstr>
      <vt:lpstr>W niedzielę 23.08.2020 odbyła się XXII Pielgrzymka Konna i Zaprzęgów Konnych do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Jurczyc.</vt:lpstr>
      <vt:lpstr>W niedzielę 23.08.2020 odbyła się XXII Pielgrzymka Konna i Zaprzęgów Konnych w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Jurczyc.</vt:lpstr>
      <vt:lpstr>W niedzielę 23.08.2020 odbyła się XXII Pielgrzymka Konna i Zaprzęgów Konnych w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Jurczyc.</vt:lpstr>
      <vt:lpstr>W niedzielę 23.08.2020 odbyła się XXII Pielgrzymka Konna i Zaprzęgów Konnych do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Jurczyc.</vt:lpstr>
      <vt:lpstr>W niedzielę 23.08.2020 odbyła się XXII Pielgrzymka Konna i Zaprzęgów Konnych w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Jurczyc.</vt:lpstr>
      <vt:lpstr>W niedzielę 23.08.2020 odbyła się XXII Pielgrzymka Konna i Zaprzęgów Konnych do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Jurczyc.</vt:lpstr>
      <vt:lpstr>W niedzielę 23.08.2020 odbyła się XXII Pielgrzymka Konna i Zaprzęgów Konnych w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</vt:lpstr>
      <vt:lpstr>W niedzielę 23.08.2020 odbyła się XXII Pielgrzymka Konna i Zaprzęgów Konnych w Kalwarii Zebrzydowskiej.    Na  zakończenie  Pielgrzymki  Konnej  został zaprezentowany Pomnik  Victorii  Wiedeńskiej, który  następnie  pojedzie  do  Wiednia,  by tam kiedyś na Kahlenbergu zająć należne miejsce.   Za kultywowanie i upamiętnianie oręża polskiego wręczono odznaki honorowe” DLA  CHWAŁY HUSARII POLSKIEJ VICTORII WIEDEŃSKIEJ-PAMIĘĆ I SZACUNEK„ przedstawicielom Towarzystwa Pamięci Gen. Józefa Hallera i Hallerczyków z Jurczyc</vt:lpstr>
      <vt:lpstr>20202.08.27 Prezentacja zbiorów Izby Pamięci Rodu Hallerów i Hallerczyków  grupie seniorów z Placówek Wsparcia i Aktywizacji Osób Starszych z Jurczyc i Radziszowa –spotkani integracyjne przy grillu. </vt:lpstr>
      <vt:lpstr>20202.08.27 Prezentacja zbiorów Izby Pamięci Rodu Hallerów i Hallerczyków  grupie seniorów z Placówek Wsparcia i Aktywizacji Osób Starszych z Jurczyc i Radziszowa –spotkani integracyjne przy grillu. </vt:lpstr>
      <vt:lpstr> 20202.08.27 Prezentacja zbiorów Izby Pamięci Rodu Hallerów i Hallerczyków  grupie seniorów z Placówek Wsparcia i Aktywizacji Osób Starszych z Jurczyc i Radziszowa –spotkani integracyjne przy grillu. </vt:lpstr>
      <vt:lpstr>20202.08.27 Prezentacja zbiorów Izby Pamięci Rodu Hallerów i Hallerczyków  grupie seniorów z Placówek Wsparcia i Aktywizacji Osób Starszych z Jurczyc i Radziszowa –spotkani integracyjne przy grillu. </vt:lpstr>
      <vt:lpstr>20202.08.27 Prezentacja zbiorów Izby Pamięci Rodu Hallerów i Hallerczyków  grupie seniorów z Placówek Wsparcia i Aktywizacji Osób Starszych z Jurczyc i Radziszowa –spotkani integracyjne przy grillu. </vt:lpstr>
      <vt:lpstr>20202.08.27 Prezentacja zbiorów Izby Pamięci Rodu Hallerów i Hallerczyków  grupie seniorów z Placówek Wsparcia i Aktywizacji Osób Starszych z Jurczyc i Radziszowa –spotkani integracyjne przy grillu. </vt:lpstr>
      <vt:lpstr>2020.10.06 Nagroda Starosty Krakowskiego </vt:lpstr>
      <vt:lpstr>2020.10.06 Nagroda Starosty Krakowskiego </vt:lpstr>
      <vt:lpstr>2020.10.06 Nagroda Starosty Krakowskiego </vt:lpstr>
      <vt:lpstr>2020.10.06 Nagroda Starosty Krakowskiego </vt:lpstr>
      <vt:lpstr>2020.10.06 Nagroda Starosty Krakowskiego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Teresa</dc:creator>
  <cp:lastModifiedBy>Teresa</cp:lastModifiedBy>
  <cp:revision>31</cp:revision>
  <dcterms:created xsi:type="dcterms:W3CDTF">2021-04-15T16:43:00Z</dcterms:created>
  <dcterms:modified xsi:type="dcterms:W3CDTF">2021-05-08T14:34:00Z</dcterms:modified>
</cp:coreProperties>
</file>