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26" r:id="rId14"/>
    <p:sldId id="268" r:id="rId15"/>
    <p:sldId id="269" r:id="rId16"/>
    <p:sldId id="270" r:id="rId17"/>
    <p:sldId id="313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317" r:id="rId33"/>
    <p:sldId id="316" r:id="rId34"/>
    <p:sldId id="330" r:id="rId35"/>
    <p:sldId id="318" r:id="rId36"/>
    <p:sldId id="328" r:id="rId37"/>
    <p:sldId id="319" r:id="rId38"/>
    <p:sldId id="322" r:id="rId39"/>
    <p:sldId id="320" r:id="rId40"/>
    <p:sldId id="321" r:id="rId41"/>
    <p:sldId id="329" r:id="rId42"/>
    <p:sldId id="323" r:id="rId43"/>
    <p:sldId id="324" r:id="rId44"/>
    <p:sldId id="325" r:id="rId45"/>
    <p:sldId id="327" r:id="rId46"/>
    <p:sldId id="331" r:id="rId47"/>
    <p:sldId id="332" r:id="rId48"/>
    <p:sldId id="333" r:id="rId49"/>
    <p:sldId id="334" r:id="rId50"/>
    <p:sldId id="335" r:id="rId51"/>
    <p:sldId id="336" r:id="rId52"/>
    <p:sldId id="337" r:id="rId53"/>
    <p:sldId id="338" r:id="rId54"/>
    <p:sldId id="339" r:id="rId55"/>
    <p:sldId id="340" r:id="rId56"/>
    <p:sldId id="342" r:id="rId57"/>
    <p:sldId id="343" r:id="rId58"/>
    <p:sldId id="344" r:id="rId59"/>
    <p:sldId id="345" r:id="rId60"/>
    <p:sldId id="347" r:id="rId61"/>
    <p:sldId id="341" r:id="rId62"/>
    <p:sldId id="346" r:id="rId63"/>
    <p:sldId id="348" r:id="rId64"/>
    <p:sldId id="349" r:id="rId65"/>
    <p:sldId id="350" r:id="rId66"/>
    <p:sldId id="351" r:id="rId67"/>
    <p:sldId id="352" r:id="rId68"/>
    <p:sldId id="285" r:id="rId69"/>
    <p:sldId id="286" r:id="rId70"/>
    <p:sldId id="314" r:id="rId71"/>
    <p:sldId id="287" r:id="rId72"/>
    <p:sldId id="288" r:id="rId73"/>
    <p:sldId id="289" r:id="rId74"/>
    <p:sldId id="311" r:id="rId75"/>
    <p:sldId id="312" r:id="rId76"/>
    <p:sldId id="290" r:id="rId77"/>
    <p:sldId id="291" r:id="rId78"/>
    <p:sldId id="315" r:id="rId79"/>
    <p:sldId id="292" r:id="rId80"/>
    <p:sldId id="293" r:id="rId81"/>
    <p:sldId id="294" r:id="rId82"/>
    <p:sldId id="295" r:id="rId83"/>
    <p:sldId id="296" r:id="rId84"/>
    <p:sldId id="297" r:id="rId85"/>
    <p:sldId id="298" r:id="rId86"/>
    <p:sldId id="299" r:id="rId87"/>
    <p:sldId id="300" r:id="rId88"/>
    <p:sldId id="301" r:id="rId89"/>
    <p:sldId id="302" r:id="rId90"/>
    <p:sldId id="303" r:id="rId91"/>
    <p:sldId id="304" r:id="rId92"/>
    <p:sldId id="305" r:id="rId93"/>
    <p:sldId id="306" r:id="rId94"/>
    <p:sldId id="307" r:id="rId95"/>
    <p:sldId id="308" r:id="rId96"/>
    <p:sldId id="309" r:id="rId97"/>
    <p:sldId id="310" r:id="rId9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BF15A7D-E1E9-BDBA-CEFF-8C284D4420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="" xmlns:a16="http://schemas.microsoft.com/office/drawing/2014/main" id="{22036CE4-B55F-807F-EE8E-C3D754930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91AF96D1-003E-F475-F590-703A8B87E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097B-7FC6-4256-8058-A432C4391D5A}" type="datetimeFigureOut">
              <a:rPr lang="pl-PL" smtClean="0"/>
              <a:t>2023-12-16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EF98A3B4-D0AE-1D6A-9DDC-EBC938B70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BA595327-FCA2-A40C-E810-7A686FCA4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85CE4-06E0-4238-9DAC-89F2C36B1A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57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E59D7C3-CBC9-BD4C-F7F4-9174DD66D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31FB70FB-6027-3045-3274-30EDAA3CE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E2BBC5B7-DFD4-05F8-5760-C96519253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097B-7FC6-4256-8058-A432C4391D5A}" type="datetimeFigureOut">
              <a:rPr lang="pl-PL" smtClean="0"/>
              <a:t>2023-12-16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25A2A154-EA17-A3F3-F379-5E697E28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8254DE8B-5346-71D9-21D0-FE1B60FF5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85CE4-06E0-4238-9DAC-89F2C36B1A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4537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E056838-D7CF-AD83-E963-A5B3D9C23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F03B6C0B-23B8-B475-CDE2-FC8578123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F8B58FB5-8DB5-791B-9E2F-930103F3D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097B-7FC6-4256-8058-A432C4391D5A}" type="datetimeFigureOut">
              <a:rPr lang="pl-PL" smtClean="0"/>
              <a:t>2023-12-16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5ACEE5EB-F60A-40A0-4EB8-E9B669D7E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1D0A2476-7F31-3FB9-9345-F4E7D89C7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85CE4-06E0-4238-9DAC-89F2C36B1A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1414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C437D0FE-4C79-269B-B90F-C6534583C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076DF5C0-E97D-D60B-160A-627931BAA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61F7FDDB-08DE-B0CF-4D68-A4E02B1EA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988DEF87-EF10-DE5D-B992-DCA194A0E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097B-7FC6-4256-8058-A432C4391D5A}" type="datetimeFigureOut">
              <a:rPr lang="pl-PL" smtClean="0"/>
              <a:t>2023-12-16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005F0716-2861-0ABF-60B8-BC246F14B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07A98EE2-FEA5-5DE8-9535-594081968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85CE4-06E0-4238-9DAC-89F2C36B1A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7635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70F49B2-21A3-F8B7-866B-F97999E6B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8E6E5CB0-52F7-0B82-62F6-06BE1495E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E821A02B-2399-578C-71CB-78D3EC55A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3A96C606-548F-639A-3FB8-FA8F9B06FE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2F3B9592-5148-1983-4C25-BC2C2A2D3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780338D2-DF9B-1E0F-2DB4-37C25014E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097B-7FC6-4256-8058-A432C4391D5A}" type="datetimeFigureOut">
              <a:rPr lang="pl-PL" smtClean="0"/>
              <a:t>2023-12-16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389C39EA-9148-E4B0-4785-E7614868C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F1466917-26CE-9AC9-6044-19A9728F7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85CE4-06E0-4238-9DAC-89F2C36B1A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3632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4B91CCD-3F97-EC30-1651-7E04DB8C8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="" xmlns:a16="http://schemas.microsoft.com/office/drawing/2014/main" id="{91B4E96C-AB48-65F2-68A8-EB61A0150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097B-7FC6-4256-8058-A432C4391D5A}" type="datetimeFigureOut">
              <a:rPr lang="pl-PL" smtClean="0"/>
              <a:t>2023-12-16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="" xmlns:a16="http://schemas.microsoft.com/office/drawing/2014/main" id="{0E2C34C7-B4B9-7EA1-D370-0B677B781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845B76C0-E2E9-0125-77C3-B9F6E318E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85CE4-06E0-4238-9DAC-89F2C36B1A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9895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="" xmlns:a16="http://schemas.microsoft.com/office/drawing/2014/main" id="{D89BD5EB-A2C7-EE29-D7CE-E659E6678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097B-7FC6-4256-8058-A432C4391D5A}" type="datetimeFigureOut">
              <a:rPr lang="pl-PL" smtClean="0"/>
              <a:t>2023-12-16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="" xmlns:a16="http://schemas.microsoft.com/office/drawing/2014/main" id="{C0ABE353-32CC-3A24-4441-7F022E2D1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0FEEF6AB-F1A7-9C2E-E8A5-B43FB2896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85CE4-06E0-4238-9DAC-89F2C36B1A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9282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B9F83D8-B177-7B2D-4167-6C1E6360A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92BACB12-0E19-A819-CF18-F3767D531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7542F5F7-346A-6DED-1338-CD2D1B5EA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CEFCBCB4-28BB-75B8-03CD-18F716E9F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097B-7FC6-4256-8058-A432C4391D5A}" type="datetimeFigureOut">
              <a:rPr lang="pl-PL" smtClean="0"/>
              <a:t>2023-12-16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BB3B6CBA-C609-EBBC-D514-CF6ADAFE8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B62A99D6-D4F4-2D54-D247-EFD7DB732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85CE4-06E0-4238-9DAC-89F2C36B1A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2881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D0FAE6A-513B-26F6-5642-9CD7660F6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="" xmlns:a16="http://schemas.microsoft.com/office/drawing/2014/main" id="{63202E63-C55C-CE15-5A2C-2C87701DA2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E5ED8407-2521-867A-67A7-10FB21E7B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FDD12F19-104E-BD35-EF70-65AFCA1ED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097B-7FC6-4256-8058-A432C4391D5A}" type="datetimeFigureOut">
              <a:rPr lang="pl-PL" smtClean="0"/>
              <a:t>2023-12-16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72BF06B8-436B-ADA6-C6FC-C0ACE1580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F737AA5F-CC87-46E1-D200-E3E03512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85CE4-06E0-4238-9DAC-89F2C36B1A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546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9C7A14A-1C31-0F03-7DEA-3CB3C1E94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E94FD9CD-29B7-0E35-8E51-59491E661F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64197617-0149-6C58-4679-3F149282A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097B-7FC6-4256-8058-A432C4391D5A}" type="datetimeFigureOut">
              <a:rPr lang="pl-PL" smtClean="0"/>
              <a:t>2023-12-16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47508E0F-0918-5B9E-9FC7-B4F413569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98A71A74-396A-4481-8A99-7BC308331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85CE4-06E0-4238-9DAC-89F2C36B1A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90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="" xmlns:a16="http://schemas.microsoft.com/office/drawing/2014/main" id="{E005D5AB-569C-BE6D-70EE-B60D51002D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787CD3BF-8474-6DE4-50EA-0EB033ED2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1F29ACAE-BF0F-E77D-DEA8-FB491BE23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C097B-7FC6-4256-8058-A432C4391D5A}" type="datetimeFigureOut">
              <a:rPr lang="pl-PL" smtClean="0"/>
              <a:t>2023-12-16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6CB96C89-757F-B906-D9C8-86052E589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BB40DA4B-BCDC-57F7-D82E-DBCDB3B81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85CE4-06E0-4238-9DAC-89F2C36B1A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3092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1D73F8E2-9D78-2003-03A3-51F86B7ED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B799CA81-9418-D3F0-B7F3-711572F11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C734AD1B-A120-EC82-852B-F03DD6763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C097B-7FC6-4256-8058-A432C4391D5A}" type="datetimeFigureOut">
              <a:rPr lang="pl-PL" smtClean="0"/>
              <a:t>2023-12-16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B34644A4-2976-1D01-404F-BC69B435B2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821E04FD-AEC1-AD0B-8879-17705EEAA4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85CE4-06E0-4238-9DAC-89F2C36B1A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6894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204D75E-AFB5-D517-68E6-A71E0EA989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Działalność Towarzystwa Pamięci Gen. Józefa Hallera i Hallerczyków 2022 r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="" xmlns:a16="http://schemas.microsoft.com/office/drawing/2014/main" id="{743B932D-2C35-8055-3199-15C1118CDC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5126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9F85228-CEA4-1033-911E-C05B7DC8A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19.05 2022r Uczniowie SP w Radziszowie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E2538AFF-C85F-760C-489C-195183B05D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</p:spPr>
      </p:pic>
    </p:spTree>
    <p:extLst>
      <p:ext uri="{BB962C8B-B14F-4D97-AF65-F5344CB8AC3E}">
        <p14:creationId xmlns:p14="http://schemas.microsoft.com/office/powerpoint/2010/main" val="2007794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AF7236E-0D85-4A63-F9E3-0F3DF8EAE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23.05 2022r Uczniowie SP w Radziszowie.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="" xmlns:a16="http://schemas.microsoft.com/office/drawing/2014/main" id="{D38CDBE3-9D17-5237-9F2F-5342597CB9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</p:spPr>
      </p:pic>
    </p:spTree>
    <p:extLst>
      <p:ext uri="{BB962C8B-B14F-4D97-AF65-F5344CB8AC3E}">
        <p14:creationId xmlns:p14="http://schemas.microsoft.com/office/powerpoint/2010/main" val="3902328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99C7ED2-0FC3-A8C0-CE03-956950908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18.05.2022rUczniowie SP w Rzozowie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CB6EE0B7-D90D-D501-41AF-042460DA28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268604" y="1825625"/>
            <a:ext cx="9654792" cy="4351338"/>
          </a:xfrm>
        </p:spPr>
      </p:pic>
    </p:spTree>
    <p:extLst>
      <p:ext uri="{BB962C8B-B14F-4D97-AF65-F5344CB8AC3E}">
        <p14:creationId xmlns:p14="http://schemas.microsoft.com/office/powerpoint/2010/main" val="2953482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D4F8363-63BF-452B-9D4B-30E4E1ACF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Gminny Konkurs Historyczny „</a:t>
            </a:r>
            <a:r>
              <a:rPr lang="pl-PL" dirty="0" err="1"/>
              <a:t>Gen.Józef</a:t>
            </a:r>
            <a:r>
              <a:rPr lang="pl-PL" dirty="0"/>
              <a:t> Haller i Błękitna Armia”27.05 2022r.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3F80B314-FBB6-ADF9-F746-A8367BB8F2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1792712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89C4A2B-A9AC-DDFA-5FC2-937545D84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Gminny Konkurs Historyczny „</a:t>
            </a:r>
            <a:r>
              <a:rPr lang="pl-PL" dirty="0" err="1"/>
              <a:t>Gen.Józef</a:t>
            </a:r>
            <a:r>
              <a:rPr lang="pl-PL" dirty="0"/>
              <a:t> Haller i Błękitna Armia”27.05 2022r.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="" xmlns:a16="http://schemas.microsoft.com/office/drawing/2014/main" id="{4A701EE0-478B-074C-05A1-A6EDF78183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1511602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7346C62-4278-4A93-DBC8-6779EC892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Gminny Konkurs Historyczny „</a:t>
            </a:r>
            <a:r>
              <a:rPr lang="pl-PL" dirty="0" err="1"/>
              <a:t>Gen.Józef</a:t>
            </a:r>
            <a:r>
              <a:rPr lang="pl-PL" dirty="0"/>
              <a:t> Haller i Błękitna Armia”27.05 2022r.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4089B3C8-0C8C-5F38-CDE6-F66270FDC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2618049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3924481-D56B-4E86-E1C7-181CEC1DE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FB78C375-DF24-4364-E0D8-38576A172E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1923065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1A4B7AD-1B67-71A7-FECE-9CB6CCFA6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Gminny Konkurs Historyczny „</a:t>
            </a:r>
            <a:r>
              <a:rPr lang="pl-PL" dirty="0" err="1"/>
              <a:t>Gen.Józef</a:t>
            </a:r>
            <a:r>
              <a:rPr lang="pl-PL" dirty="0"/>
              <a:t> Haller i Błękitna Armia”27.05 2022r.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39EA5D0F-B47A-3DE7-4B3D-8F1104DB22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167894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6E31B1B2-3CFB-1F2D-2C1D-ABC9CCE8D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Gminny Konkurs Historyczny „</a:t>
            </a:r>
            <a:r>
              <a:rPr lang="pl-PL" dirty="0" err="1"/>
              <a:t>Gen.Józef</a:t>
            </a:r>
            <a:r>
              <a:rPr lang="pl-PL" dirty="0"/>
              <a:t> Haller i Błękitna Armia”27.05 2022r.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067B0DAD-9B90-6B38-F532-1B33332956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2395148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F8DD030-8EFE-EE03-DF2B-F5ED7A816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Gminny Konkurs Historyczny „</a:t>
            </a:r>
            <a:r>
              <a:rPr lang="pl-PL" dirty="0" err="1"/>
              <a:t>Gen.Józef</a:t>
            </a:r>
            <a:r>
              <a:rPr lang="pl-PL" dirty="0"/>
              <a:t> Haller i Błękitna Armia”27.05 2022r.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40E6D3AB-FA5F-9809-5080-1CD77F236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746252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CBCDB247-41ED-8FDE-7AE4-A887221C8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Gminny Konkurs Historyczny „</a:t>
            </a:r>
            <a:r>
              <a:rPr lang="pl-PL" dirty="0" err="1"/>
              <a:t>Gen.Józef</a:t>
            </a:r>
            <a:r>
              <a:rPr lang="pl-PL" dirty="0"/>
              <a:t> Haller i Błękitna Armia”27.05 2022r.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D78FE98E-4E9B-B9D4-8A9B-B4F57693D8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3333050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A6B66378-D079-0352-4A92-6234817C7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1903A60D-4CA0-4B7F-126B-EC596A1EDF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45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E68E878-812A-EB0D-E752-9E84FB6B0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Wycieczka 10,11,12.06.2022 Przejazd z Buczyńca do Elbląga -Kanał Elbląski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439E74E9-AC6B-4FDE-4F1D-7C9C10C6D8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40075" y="2481253"/>
            <a:ext cx="4352925" cy="3264693"/>
          </a:xfrm>
        </p:spPr>
      </p:pic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4D20DD38-4E75-886D-659B-8C5977B475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8150" y="1839952"/>
            <a:ext cx="3013711" cy="465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629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85E7AF4-8446-E267-4DD3-35D03580E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Wycieczka 10,11,12.06.2022 Przejazd z Buczyńca do Elbląga -Kanał Elbląski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C75A9DED-D38A-438B-DADD-A8047587F5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3021173"/>
            <a:ext cx="4352925" cy="1961828"/>
          </a:xfrm>
        </p:spPr>
      </p:pic>
    </p:spTree>
    <p:extLst>
      <p:ext uri="{BB962C8B-B14F-4D97-AF65-F5344CB8AC3E}">
        <p14:creationId xmlns:p14="http://schemas.microsoft.com/office/powerpoint/2010/main" val="3858240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EF30855-AB06-D47B-DF55-03425C92D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Wycieczka 10,11,12.06.2022  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="" xmlns:a16="http://schemas.microsoft.com/office/drawing/2014/main" id="{DA6497E9-A6CD-D8CA-C277-EBA26730CE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3022679"/>
            <a:ext cx="4352925" cy="1958816"/>
          </a:xfrm>
        </p:spPr>
      </p:pic>
    </p:spTree>
    <p:extLst>
      <p:ext uri="{BB962C8B-B14F-4D97-AF65-F5344CB8AC3E}">
        <p14:creationId xmlns:p14="http://schemas.microsoft.com/office/powerpoint/2010/main" val="2452494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C4F5BFA-ED75-1DEC-8845-D9920BA1F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F5016046-8E56-9B26-2249-0BFC799C72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31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5D9EB27-11E6-683A-F067-F962C650B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Wycieczka 10,11,12.06.2022 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3E15D66B-B983-BD59-9B15-5175F1B2A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3384141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5D590C0B-A9F0-D1E4-7E6C-EE17E83D0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Wycieczka 10,11,12.06.2022 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E5780A3C-D9BD-AF31-7A20-B358D9591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1848271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2DF5EF3-2F3A-BAE2-FDF1-97C054FC5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Wycieczka 10,11,12.06.2022  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="" xmlns:a16="http://schemas.microsoft.com/office/drawing/2014/main" id="{3ECA7768-6266-AC4B-34DB-0104F73A94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3022679"/>
            <a:ext cx="4352925" cy="1958816"/>
          </a:xfrm>
        </p:spPr>
      </p:pic>
    </p:spTree>
    <p:extLst>
      <p:ext uri="{BB962C8B-B14F-4D97-AF65-F5344CB8AC3E}">
        <p14:creationId xmlns:p14="http://schemas.microsoft.com/office/powerpoint/2010/main" val="1054098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C355382-9482-8F9D-AE34-061806CA8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Wycieczka 10,11,12.06.2022 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3E0D76EA-53E3-47D8-F927-BFF21E1A6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</p:spPr>
      </p:pic>
    </p:spTree>
    <p:extLst>
      <p:ext uri="{BB962C8B-B14F-4D97-AF65-F5344CB8AC3E}">
        <p14:creationId xmlns:p14="http://schemas.microsoft.com/office/powerpoint/2010/main" val="1501624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4CC6B6D-C129-F280-0497-F6AD5CE97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Wycieczka 10,11,12.06.2022 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B4F44055-DA1E-36EE-530E-883B40F0D8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503920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50A367B-49C9-4E2B-7FFE-3253A1EC5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Wycieczka 10,11,12.06.2022 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42B07736-597D-2ACB-B258-3ADAFB2135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</p:spPr>
      </p:pic>
    </p:spTree>
    <p:extLst>
      <p:ext uri="{BB962C8B-B14F-4D97-AF65-F5344CB8AC3E}">
        <p14:creationId xmlns:p14="http://schemas.microsoft.com/office/powerpoint/2010/main" val="2529580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A50E9C9-8041-4D25-BAA5-71B2286E7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25.06.2022spotkanie dowódcą 12 Brygady Zmechanizowanej im. Gen. Józefa Hallera ze Szczecina gen. bryg. Romanem </a:t>
            </a:r>
            <a:r>
              <a:rPr lang="pl-PL" dirty="0" err="1"/>
              <a:t>Łytkowskim</a:t>
            </a:r>
            <a:endParaRPr lang="pl-PL" dirty="0"/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="" xmlns:a16="http://schemas.microsoft.com/office/drawing/2014/main" id="{26C2A96D-6571-D784-8C54-DB63D1B14E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3021173"/>
            <a:ext cx="4352925" cy="1961828"/>
          </a:xfrm>
        </p:spPr>
      </p:pic>
    </p:spTree>
    <p:extLst>
      <p:ext uri="{BB962C8B-B14F-4D97-AF65-F5344CB8AC3E}">
        <p14:creationId xmlns:p14="http://schemas.microsoft.com/office/powerpoint/2010/main" val="4133902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249218A-2E2D-772A-B9B4-C0C60CE69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25.06.2022spotkanie dowódcą 12 Brygady Zmechanizowanej im. Gen. Józefa Hallera ze Szczecina gen. bryg. Romanem </a:t>
            </a:r>
            <a:r>
              <a:rPr lang="pl-PL" dirty="0" err="1"/>
              <a:t>Łytkowskim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B36CE583-1954-949B-2B07-9954F7AC7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3021173"/>
            <a:ext cx="4352925" cy="1961828"/>
          </a:xfrm>
        </p:spPr>
      </p:pic>
    </p:spTree>
    <p:extLst>
      <p:ext uri="{BB962C8B-B14F-4D97-AF65-F5344CB8AC3E}">
        <p14:creationId xmlns:p14="http://schemas.microsoft.com/office/powerpoint/2010/main" val="2634552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179C93E-BCD7-129D-3D3A-80D5D64E5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25.06.2022spotkanie dowódcą 12 Brygady Zmechanizowanej im. Gen. Józefa Hallera ze Szczecina gen. bryg. Romanem </a:t>
            </a:r>
            <a:r>
              <a:rPr lang="pl-PL" dirty="0" err="1"/>
              <a:t>Łytkowskim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2D44724B-C183-71C7-F848-C5103EA96D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3021173"/>
            <a:ext cx="4352925" cy="1961828"/>
          </a:xfrm>
        </p:spPr>
      </p:pic>
    </p:spTree>
    <p:extLst>
      <p:ext uri="{BB962C8B-B14F-4D97-AF65-F5344CB8AC3E}">
        <p14:creationId xmlns:p14="http://schemas.microsoft.com/office/powerpoint/2010/main" val="746621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83E127B-E8E0-D336-B0A9-E961CE0AB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25.06.2022spotkanie dowódcą 12 Brygady Zmechanizowanej im. Gen. Józefa Hallera ze Szczecina gen. bryg. Romanem </a:t>
            </a:r>
            <a:r>
              <a:rPr lang="pl-PL" dirty="0" err="1"/>
              <a:t>Łytkowskim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73031206-F4E7-1607-26BE-5182D25A6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3021173"/>
            <a:ext cx="4352925" cy="1961828"/>
          </a:xfrm>
        </p:spPr>
      </p:pic>
    </p:spTree>
    <p:extLst>
      <p:ext uri="{BB962C8B-B14F-4D97-AF65-F5344CB8AC3E}">
        <p14:creationId xmlns:p14="http://schemas.microsoft.com/office/powerpoint/2010/main" val="3199225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606F3B4-8D3E-0E3E-0E90-C59070DBE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25.06.2022r Bieg </a:t>
            </a:r>
            <a:r>
              <a:rPr lang="pl-PL" dirty="0" err="1"/>
              <a:t>Hallerowski</a:t>
            </a:r>
            <a:r>
              <a:rPr lang="pl-PL" dirty="0"/>
              <a:t> punkt przy Izbie Pamięci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93E19241-F7C4-E831-F372-4A6A68E6FD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19538" y="3021173"/>
            <a:ext cx="4352925" cy="1961828"/>
          </a:xfrm>
        </p:spPr>
      </p:pic>
    </p:spTree>
    <p:extLst>
      <p:ext uri="{BB962C8B-B14F-4D97-AF65-F5344CB8AC3E}">
        <p14:creationId xmlns:p14="http://schemas.microsoft.com/office/powerpoint/2010/main" val="33489035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83800EB-0DBB-AF29-B186-10D843A58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25.06.2022r Bieg </a:t>
            </a:r>
            <a:r>
              <a:rPr lang="pl-PL" dirty="0" err="1"/>
              <a:t>Hallerowski</a:t>
            </a:r>
            <a:r>
              <a:rPr lang="pl-PL" dirty="0"/>
              <a:t> punkt przy Izbie Pamięci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3C94920A-966A-9BB3-4AE1-118A56C7C2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</p:spPr>
      </p:pic>
    </p:spTree>
    <p:extLst>
      <p:ext uri="{BB962C8B-B14F-4D97-AF65-F5344CB8AC3E}">
        <p14:creationId xmlns:p14="http://schemas.microsoft.com/office/powerpoint/2010/main" val="1258919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E28BB77-1B46-9FC7-86CB-C27D6EC7C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25.06.2022r Bieg </a:t>
            </a:r>
            <a:r>
              <a:rPr lang="pl-PL" dirty="0" err="1"/>
              <a:t>Hallerowski</a:t>
            </a:r>
            <a:r>
              <a:rPr lang="pl-PL" dirty="0"/>
              <a:t> punkt przy Izbie Pamięci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BE5B2A4F-E238-A347-8608-6229664FB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</p:spPr>
      </p:pic>
    </p:spTree>
    <p:extLst>
      <p:ext uri="{BB962C8B-B14F-4D97-AF65-F5344CB8AC3E}">
        <p14:creationId xmlns:p14="http://schemas.microsoft.com/office/powerpoint/2010/main" val="12445174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6995327-678F-C69C-402D-3422DBEA0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25.06.2022r Bieg </a:t>
            </a:r>
            <a:r>
              <a:rPr lang="pl-PL" dirty="0" err="1"/>
              <a:t>Hallerowski</a:t>
            </a:r>
            <a:r>
              <a:rPr lang="pl-PL" dirty="0"/>
              <a:t> punkt przy Izbie Pamięci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8CD0534A-149E-BB44-E6DA-9762BEC260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17139" y="2850234"/>
            <a:ext cx="4851472" cy="2617336"/>
          </a:xfrm>
        </p:spPr>
      </p:pic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570AA125-9F77-4465-8A4A-B771BCC6405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81668" y="1690688"/>
            <a:ext cx="2720898" cy="485146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C6328C4C-A8AC-1BCE-6F1F-46B66BA9BB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5669" y="1690684"/>
            <a:ext cx="2617335" cy="485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492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A91E4847-C230-06B2-F2C5-47557C2E4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5443C164-C6FA-A800-E88A-C7DECEE61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245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5D13B078-1FAF-DE3F-BDAA-36DB2B313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22967DC3-B3DB-242E-7584-92152D6509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5368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1846543-3C44-5C0A-BB0E-9100942F8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2A4F69D8-9C49-548D-91CD-9BCDF511B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341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A4A4029-D20E-9959-E68F-154D1D5EC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="" xmlns:a16="http://schemas.microsoft.com/office/drawing/2014/main" id="{0D84514C-15CD-CF7D-4A5D-41DE3A0309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399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683D44A-F437-6B6D-25AC-F45657AA7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B8689467-ECCA-0A20-89E8-4C029704EE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11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0A29802-2919-5749-BE42-949969EF9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EAA90605-87BD-E812-0949-C255E70F36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0646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D3C9E20-132F-6FFF-13E3-CA8C56A54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261D5B13-5389-1EFF-A79D-025AF5ED2F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405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89C88D3-5295-B14F-7688-A31C5C6F5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D85C3141-E638-0C92-3029-7B7E2D9F3B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362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CB7A8B54-F087-38A7-2186-B0EEB8CC4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AFF1AF3D-8046-55C6-8462-AE11F7200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A7DF7208-DD83-1B59-CEA1-9247908766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176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7D6E9FB-32FE-AD4D-BB9D-B359313B6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98C06314-258C-024C-3602-792BBC0899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8924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5A5067A-1C02-FF69-BA18-DE984FA11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3151FDA8-1B5A-E19F-D2FC-E9FB92B82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206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CDA369B-5E2B-A575-36BF-3B9283D5E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372279EC-28C4-71D5-78C4-E852DD026D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284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C820ED3-F872-8DCC-BAA1-9329C3E15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72264E42-4B8F-6798-CE61-5DD7AE737C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0195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02443B2-1D76-F750-D198-BCA728EAD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02B3F5EF-685D-B4FD-EB6E-D517343615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803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FE8D9AD-AE5F-EADB-B25B-A8FF363F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9FF5CE77-36BF-0AD2-EC27-131ABD007C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20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8D87CC5-D5DB-5082-86DB-A7CE6DD74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FACFFA17-E68C-C534-A6AC-20DD7564B1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706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C3E6B5A9-6168-48F5-BA23-53F60C16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4D133E24-3FE8-14AC-C1BF-8FFE485F1E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26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63C67F2-468D-40C5-B1C6-478375F39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79C9E0DC-85D2-6120-E63A-8FDBAEAA7D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063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C806236-6D4F-E979-83F1-0EB144D5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5E61B15B-3088-3CD4-A052-5B68F2FED5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05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BFC025C-D5A5-A36D-67E1-C0BB408C9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5DD7D3C6-741A-F956-705F-4F4CD8921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974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5DFDA33-D4CE-67BB-8FD8-F1D4B5FA1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3415B976-560A-8C17-CADB-4AFABB07DB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492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EFC060E-4654-E134-E6ED-56188C647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B518E877-4AE5-6849-85DA-3EBA592358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05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EBB3C43-5101-CAC2-2E66-DB406CD61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75931928-0150-EDB9-8909-C9F4856FD6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2843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3D34F25-64F7-5788-DC96-BDB5F98AE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B47009BD-9118-AFF7-BA95-A4DEF34D78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7671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94D3A26-1273-6FD5-E7D3-4ACBA311B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16996DEB-86FF-110E-E500-354112CEEB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182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F269E31-CFDF-50CE-4692-2E12C4EBA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F81F43AE-E614-FCF7-231E-16BAE77E5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5108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C436CC15-B8EF-7F74-0CAA-5D70961F5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EE76BA6-8AB6-7524-39E4-F54766991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09CF8C51-7B44-2A51-6D88-3EB332FAA0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031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1EDF5A91-897A-257B-6380-B1F95096B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84EBA0D8-213F-AE80-1826-D2DCDC098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812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9C53290-0DA0-A3BD-5E31-655AF40AC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53D9D80-C0E1-4AF6-8338-920D50F38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31A3E321-7C4A-31E6-0A6A-2B3BA47A9E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801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5ADEDD3-914E-46D6-EE67-3E9455487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9D79DDB6-B5DA-1FD2-7065-93CC9FA99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1680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956557A-FB11-AAF2-F9F8-EF989363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93E41041-E744-8879-B9FD-31EA1E832C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466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5386A707-514D-4E4A-978E-F19AC9D17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5D1558F8-C79D-37DA-229E-CC11013F81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101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6AA088E0-633C-3EFC-7B80-42DFA93D9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B6CBA711-6142-AC17-7C6D-FC49E6D4D2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54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912DF30-E05F-0DBE-EAB7-5C0542B11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84C96B55-63DA-8E8F-FEB2-51CC05CDDF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209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5BAAE18C-3206-58A5-0B38-2BD11DD5B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1F538691-2531-71EA-C2F0-9ED5E26F14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6933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1DA9CF7-BA76-E03A-3848-7E37BBD17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F372B0C2-6CD0-CA57-E279-5A5127EB5D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120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A2968BF4-5CBA-14BD-9FEC-578F98A56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3.09.2022 Dożynki Gminne w Wielkich Drogach- prezentacja zbiorów i działalności </a:t>
            </a:r>
            <a:r>
              <a:rPr lang="pl-PL" dirty="0" err="1"/>
              <a:t>TPGJHiH</a:t>
            </a:r>
            <a:r>
              <a:rPr lang="pl-PL" dirty="0"/>
              <a:t> </a:t>
            </a:r>
          </a:p>
        </p:txBody>
      </p:sp>
      <p:pic>
        <p:nvPicPr>
          <p:cNvPr id="3" name="Symbol zastępczy zawartości 2">
            <a:extLst>
              <a:ext uri="{FF2B5EF4-FFF2-40B4-BE49-F238E27FC236}">
                <a16:creationId xmlns="" xmlns:a16="http://schemas.microsoft.com/office/drawing/2014/main" id="{2647B29B-B706-AAEA-5AD1-AFA8B80739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05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A49F1C54-76F0-F214-F253-28D959594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3B1B8B8E-9935-CD8D-CD5D-9D76B7D4A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6776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C6A2FA3-4F25-CAD0-2517-1B7D5465D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3CA59F01-F31D-03BB-C2E7-B3B6E74C5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78546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A40310D-321A-E004-2F34-8D818B857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B53D3EA0-AD22-BB29-D2DF-AEF0D46EA4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299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E385755-06D5-DE04-E8A6-E2ED200D7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C9150418-92FD-C2FB-19B1-87928E0C4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288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9D24BBA-8178-04B7-7732-35E934B1A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="" xmlns:a16="http://schemas.microsoft.com/office/drawing/2014/main" id="{064E763E-DFFA-5795-B72A-7699C575A2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3121" y="1825625"/>
            <a:ext cx="582575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8663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38EDEE8-F3CD-DEC2-9512-876748169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B95EBB22-8110-E29D-08D7-3F433744B4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0963" y="1825625"/>
            <a:ext cx="325007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4694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2CEF006-13F4-9882-E1F6-18E85863E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5B984D32-3FB4-F866-B484-9C36C8A13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57871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FC88675-C2C4-109B-823C-5BA129120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C28DF4A7-4884-1F33-7DBD-E1FDE08EE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354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1980EE9-B7D5-38E6-E1A9-43510197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11.09.2022r. DOPIS w Skawinie- prezentacja zbiorów i działalności </a:t>
            </a:r>
            <a:r>
              <a:rPr lang="pl-PL" dirty="0" err="1"/>
              <a:t>TPGJHiH</a:t>
            </a:r>
            <a:r>
              <a:rPr lang="pl-PL" dirty="0"/>
              <a:t> 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EA5EAAA2-041A-AC16-E4E7-8E869D858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140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E1B2B2F-F85B-C5FD-9D82-4DCED8817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FF4BDEDB-3755-5E1A-8A6F-1F7D1AF3AC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274" y="1825625"/>
            <a:ext cx="655145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5726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DB30D0F-AC3B-E01A-907A-5CC14927B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B154BDDD-7A3D-4818-4DAC-EC953B361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72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EF55A6E-60B1-0957-5A65-EE66AB2CE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5.11.22r. Msza Św. Z okazji „</a:t>
            </a:r>
            <a:r>
              <a:rPr lang="pl-PL" dirty="0" err="1"/>
              <a:t>Hubertusa</a:t>
            </a:r>
            <a:r>
              <a:rPr lang="pl-PL" dirty="0"/>
              <a:t>” z udziałem koła łowieckiego „Ponowa”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1328CB9F-D111-6E29-D649-19BA18FC13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96245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4E9BA49-D482-B030-2F18-7A25A9F43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5.11.22r. Msza Św. Z okazji „</a:t>
            </a:r>
            <a:r>
              <a:rPr lang="pl-PL" dirty="0" err="1"/>
              <a:t>Hubertusa</a:t>
            </a:r>
            <a:r>
              <a:rPr lang="pl-PL" dirty="0"/>
              <a:t>” z udziałem koła łowieckiego „Ponowa”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B1C85156-6E0D-C79D-146C-43C9C04676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851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77D027C-D31F-0108-1C37-26B3DBF0E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5.11.22r. Msza Św. Z okazji „</a:t>
            </a:r>
            <a:r>
              <a:rPr lang="pl-PL" dirty="0" err="1"/>
              <a:t>Hubertusa</a:t>
            </a:r>
            <a:r>
              <a:rPr lang="pl-PL" dirty="0"/>
              <a:t>” z udziałem koła łowieckiego „Ponowa”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7A6AB53C-7E9E-A651-FD95-242CFF9A69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396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3D62195-D93C-6981-6341-2C64C05F4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11.11.22r uroczysta Msza św. Za Ojczyznę </a:t>
            </a:r>
            <a:r>
              <a:rPr lang="pl-PL" dirty="0" err="1"/>
              <a:t>wkościele</a:t>
            </a:r>
            <a:r>
              <a:rPr lang="pl-PL" dirty="0"/>
              <a:t> parafialnym w Radziszowie z udziałem pocztu sztandarowego </a:t>
            </a:r>
            <a:r>
              <a:rPr lang="pl-PL" dirty="0" err="1"/>
              <a:t>TPGJHiH</a:t>
            </a:r>
            <a:r>
              <a:rPr lang="pl-PL" dirty="0"/>
              <a:t> z Jurczyc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E52729AE-CB9F-5639-EEC1-E2A939B512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2203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C61C872-4795-9C34-450E-B6FB86469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11.11.22r uroczysta Msza św. Za Ojczyznę </a:t>
            </a:r>
            <a:r>
              <a:rPr lang="pl-PL" dirty="0" err="1"/>
              <a:t>wkościele</a:t>
            </a:r>
            <a:r>
              <a:rPr lang="pl-PL" dirty="0"/>
              <a:t> parafialnym w Radziszowie z udziałem pocztu sztandarowego </a:t>
            </a:r>
            <a:r>
              <a:rPr lang="pl-PL" dirty="0" err="1"/>
              <a:t>TPGJHiH</a:t>
            </a:r>
            <a:r>
              <a:rPr lang="pl-PL" dirty="0"/>
              <a:t> z Jurczyc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5C59A756-38E2-82BD-DB9D-7740C5029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9305" y="1825625"/>
            <a:ext cx="965338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499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064FE05-1040-B7ED-7895-E62E641FB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AEDEA73D-7CD0-4909-F5F2-729347E7A0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041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C195AEF-4224-79E1-B2AD-1D3125E2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3E34CBCD-EA18-E4E7-A555-CEE19B45DF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879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E534E0F-8C63-6066-D930-51574FD6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="" xmlns:a16="http://schemas.microsoft.com/office/drawing/2014/main" id="{5DDFEC8B-8362-58B8-B93B-CF9A2444A9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0937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ED72F05-237C-3855-046F-07D0F8A2C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C4D2FE79-F052-0549-5FF9-B4880973D0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7378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0E41344-1AEE-EF61-9FBE-1CAF798D2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="" xmlns:a16="http://schemas.microsoft.com/office/drawing/2014/main" id="{2C665052-6849-545B-CE01-C7AF904B77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5640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AFB0175-D02D-EB23-08EB-7BA543BE1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4D00B804-3884-17D9-C59C-EB219DC2BA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4049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D1382CA-140F-4102-DFFF-81E21FED3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="" xmlns:a16="http://schemas.microsoft.com/office/drawing/2014/main" id="{9C578185-C7E1-7899-FADE-E61BEA48C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703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6C461B5-EB61-6DF0-6C08-40561085F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A543CF2F-C672-3504-C6FA-D10F43976E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9649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FF4C92E1-848E-5FFF-EC16-68D1B7A86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9BBB3FE6-519F-5A66-B103-A648D70071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01577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56751B17-A623-D6D9-0A6B-95465888F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B6D740C1-A6CA-93DD-A231-FC6827F17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180" y="1825625"/>
            <a:ext cx="966964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26369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4353589-8E35-A593-AE36-8094FC6AE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7637738-1799-8B81-261A-BB15312C3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80432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52A6C0A8-FD84-0847-5EF0-ACF57DCCE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597F8D10-62E3-B8F9-438C-6C6497296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875312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C45F37C1-B872-A4B2-E333-778C12959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="" xmlns:a16="http://schemas.microsoft.com/office/drawing/2014/main" id="{B0F9DA10-97F5-DF6A-B27D-73117DE334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8604" y="1825625"/>
            <a:ext cx="96547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95801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FFFFFF"/>
      </a:dk1>
      <a:lt1>
        <a:sysClr val="window" lastClr="000000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352</Words>
  <Application>Microsoft Office PowerPoint</Application>
  <PresentationFormat>Panoramiczny</PresentationFormat>
  <Paragraphs>35</Paragraphs>
  <Slides>97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97</vt:i4>
      </vt:variant>
    </vt:vector>
  </HeadingPairs>
  <TitlesOfParts>
    <vt:vector size="101" baseType="lpstr">
      <vt:lpstr>Arial</vt:lpstr>
      <vt:lpstr>Calibri</vt:lpstr>
      <vt:lpstr>Calibri Light</vt:lpstr>
      <vt:lpstr>Motyw pakietu Office</vt:lpstr>
      <vt:lpstr>Działalność Towarzystwa Pamięci Gen. Józefa Hallera i Hallerczyków 2022 r </vt:lpstr>
      <vt:lpstr>19.05 2022r Uczniowie SP w Radziszowie</vt:lpstr>
      <vt:lpstr>23.05 2022r Uczniowie SP w Radziszowie.</vt:lpstr>
      <vt:lpstr>18.05.2022rUczniowie SP w Rzozowie</vt:lpstr>
      <vt:lpstr>Gminny Konkurs Historyczny „Gen.Józef Haller i Błękitna Armia”27.05 2022r.</vt:lpstr>
      <vt:lpstr>Gminny Konkurs Historyczny „Gen.Józef Haller i Błękitna Armia”27.05 2022r.</vt:lpstr>
      <vt:lpstr>Gminny Konkurs Historyczny „Gen.Józef Haller i Błękitna Armia”27.05 2022r.</vt:lpstr>
      <vt:lpstr>Prezentacja programu PowerPoint</vt:lpstr>
      <vt:lpstr>Gminny Konkurs Historyczny „Gen.Józef Haller i Błękitna Armia”27.05 2022r.</vt:lpstr>
      <vt:lpstr>Gminny Konkurs Historyczny „Gen.Józef Haller i Błękitna Armia”27.05 2022r.</vt:lpstr>
      <vt:lpstr>Gminny Konkurs Historyczny „Gen.Józef Haller i Błękitna Armia”27.05 2022r.</vt:lpstr>
      <vt:lpstr>Gminny Konkurs Historyczny „Gen.Józef Haller i Błękitna Armia”27.05 2022r.</vt:lpstr>
      <vt:lpstr>Prezentacja programu PowerPoint</vt:lpstr>
      <vt:lpstr>Wycieczka 10,11,12.06.2022 Przejazd z Buczyńca do Elbląga -Kanał Elbląski</vt:lpstr>
      <vt:lpstr>Wycieczka 10,11,12.06.2022 Przejazd z Buczyńca do Elbląga -Kanał Elbląski</vt:lpstr>
      <vt:lpstr>Wycieczka 10,11,12.06.2022  </vt:lpstr>
      <vt:lpstr>Prezentacja programu PowerPoint</vt:lpstr>
      <vt:lpstr>Wycieczka 10,11,12.06.2022  </vt:lpstr>
      <vt:lpstr>Wycieczka 10,11,12.06.2022  </vt:lpstr>
      <vt:lpstr>Wycieczka 10,11,12.06.2022  </vt:lpstr>
      <vt:lpstr>Wycieczka 10,11,12.06.2022  </vt:lpstr>
      <vt:lpstr>Wycieczka 10,11,12.06.2022  </vt:lpstr>
      <vt:lpstr>Wycieczka 10,11,12.06.2022  </vt:lpstr>
      <vt:lpstr>25.06.2022spotkanie dowódcą 12 Brygady Zmechanizowanej im. Gen. Józefa Hallera ze Szczecina gen. bryg. Romanem Łytkowskim</vt:lpstr>
      <vt:lpstr>25.06.2022spotkanie dowódcą 12 Brygady Zmechanizowanej im. Gen. Józefa Hallera ze Szczecina gen. bryg. Romanem Łytkowskim</vt:lpstr>
      <vt:lpstr>25.06.2022spotkanie dowódcą 12 Brygady Zmechanizowanej im. Gen. Józefa Hallera ze Szczecina gen. bryg. Romanem Łytkowskim</vt:lpstr>
      <vt:lpstr>25.06.2022spotkanie dowódcą 12 Brygady Zmechanizowanej im. Gen. Józefa Hallera ze Szczecina gen. bryg. Romanem Łytkowskim</vt:lpstr>
      <vt:lpstr>25.06.2022r Bieg Hallerowski punkt przy Izbie Pamięci</vt:lpstr>
      <vt:lpstr>25.06.2022r Bieg Hallerowski punkt przy Izbie Pamięci</vt:lpstr>
      <vt:lpstr>25.06.2022r Bieg Hallerowski punkt przy Izbie Pamięci</vt:lpstr>
      <vt:lpstr>25.06.2022r Bieg Hallerowski punkt przy Izbie Pamięci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3.09.2022 Dożynki Gminne w Wielkich Drogach- prezentacja zbiorów i działalności TPGJHiH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11.09.2022r. DOPIS w Skawinie- prezentacja zbiorów i działalności TPGJHiH </vt:lpstr>
      <vt:lpstr>Prezentacja programu PowerPoint</vt:lpstr>
      <vt:lpstr>Prezentacja programu PowerPoint</vt:lpstr>
      <vt:lpstr>5.11.22r. Msza Św. Z okazji „Hubertusa” z udziałem koła łowieckiego „Ponowa”</vt:lpstr>
      <vt:lpstr>5.11.22r. Msza Św. Z okazji „Hubertusa” z udziałem koła łowieckiego „Ponowa”</vt:lpstr>
      <vt:lpstr>5.11.22r. Msza Św. Z okazji „Hubertusa” z udziałem koła łowieckiego „Ponowa”</vt:lpstr>
      <vt:lpstr>11.11.22r uroczysta Msza św. Za Ojczyznę wkościele parafialnym w Radziszowie z udziałem pocztu sztandarowego TPGJHiH z Jurczyc</vt:lpstr>
      <vt:lpstr>11.11.22r uroczysta Msza św. Za Ojczyznę wkościele parafialnym w Radziszowie z udziałem pocztu sztandarowego TPGJHiH z Jurczyc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Bogusław Szczygieł</dc:creator>
  <cp:lastModifiedBy>Paweł B</cp:lastModifiedBy>
  <cp:revision>7</cp:revision>
  <dcterms:created xsi:type="dcterms:W3CDTF">2022-07-01T18:06:35Z</dcterms:created>
  <dcterms:modified xsi:type="dcterms:W3CDTF">2023-12-16T22:57:28Z</dcterms:modified>
</cp:coreProperties>
</file>