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321" r:id="rId9"/>
    <p:sldId id="262" r:id="rId10"/>
    <p:sldId id="264" r:id="rId11"/>
    <p:sldId id="319" r:id="rId12"/>
    <p:sldId id="318" r:id="rId13"/>
    <p:sldId id="303" r:id="rId14"/>
    <p:sldId id="265" r:id="rId15"/>
    <p:sldId id="304" r:id="rId16"/>
    <p:sldId id="266" r:id="rId17"/>
    <p:sldId id="267" r:id="rId18"/>
    <p:sldId id="268" r:id="rId19"/>
    <p:sldId id="269" r:id="rId20"/>
    <p:sldId id="270" r:id="rId21"/>
    <p:sldId id="272" r:id="rId22"/>
    <p:sldId id="273" r:id="rId23"/>
    <p:sldId id="317" r:id="rId24"/>
    <p:sldId id="322" r:id="rId25"/>
    <p:sldId id="275" r:id="rId26"/>
    <p:sldId id="274" r:id="rId27"/>
    <p:sldId id="276" r:id="rId28"/>
    <p:sldId id="277" r:id="rId29"/>
    <p:sldId id="278" r:id="rId30"/>
    <p:sldId id="271" r:id="rId31"/>
    <p:sldId id="311" r:id="rId32"/>
    <p:sldId id="316" r:id="rId33"/>
    <p:sldId id="279" r:id="rId34"/>
    <p:sldId id="280" r:id="rId35"/>
    <p:sldId id="281" r:id="rId36"/>
    <p:sldId id="282" r:id="rId37"/>
    <p:sldId id="287" r:id="rId38"/>
    <p:sldId id="283" r:id="rId39"/>
    <p:sldId id="284" r:id="rId40"/>
    <p:sldId id="285" r:id="rId41"/>
    <p:sldId id="288" r:id="rId42"/>
    <p:sldId id="289" r:id="rId43"/>
    <p:sldId id="299" r:id="rId44"/>
    <p:sldId id="300" r:id="rId45"/>
    <p:sldId id="301" r:id="rId46"/>
    <p:sldId id="290" r:id="rId47"/>
    <p:sldId id="320" r:id="rId48"/>
    <p:sldId id="293" r:id="rId49"/>
    <p:sldId id="294" r:id="rId50"/>
    <p:sldId id="295" r:id="rId51"/>
    <p:sldId id="313" r:id="rId52"/>
    <p:sldId id="315" r:id="rId53"/>
    <p:sldId id="308" r:id="rId54"/>
    <p:sldId id="314" r:id="rId55"/>
    <p:sldId id="305" r:id="rId56"/>
    <p:sldId id="307" r:id="rId57"/>
    <p:sldId id="310" r:id="rId58"/>
    <p:sldId id="296" r:id="rId59"/>
    <p:sldId id="297" r:id="rId60"/>
    <p:sldId id="298" r:id="rId6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3786214"/>
          </a:xfrm>
        </p:spPr>
        <p:txBody>
          <a:bodyPr>
            <a:normAutofit/>
          </a:bodyPr>
          <a:lstStyle/>
          <a:p>
            <a:r>
              <a:rPr lang="pl-PL" dirty="0" smtClean="0"/>
              <a:t>Działalność Towarzystwa Pamięci Gen. Józefa Hallera w 2018r </a:t>
            </a:r>
            <a:br>
              <a:rPr lang="pl-PL" dirty="0" smtClean="0"/>
            </a:br>
            <a:r>
              <a:rPr lang="pl-PL" sz="3200" dirty="0" smtClean="0"/>
              <a:t>i Izby Pamięci Rodu Hallerów i Hallerczyków w Jurczycach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071670" y="4572008"/>
            <a:ext cx="6400800" cy="1752600"/>
          </a:xfrm>
        </p:spPr>
        <p:txBody>
          <a:bodyPr/>
          <a:lstStyle/>
          <a:p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10 luty –Wieczornica z okazji 98 rocznicy Zaślubin Polski z Morzem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1026" name="Picture 2" descr="C:\Users\Teresa\Desktop\2018\P10100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C:\Users\Teresa\Desktop\2018\P10100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20.03 – wycieczka -uczniowie SP w  Zelczynie.</a:t>
            </a:r>
          </a:p>
          <a:p>
            <a:r>
              <a:rPr lang="pl-PL" dirty="0" smtClean="0"/>
              <a:t>22.03 – wycieczka -dzieci z Jurczyc drużyna  na konkurs.</a:t>
            </a:r>
          </a:p>
          <a:p>
            <a:r>
              <a:rPr lang="pl-PL" dirty="0" smtClean="0"/>
              <a:t>23.03- wycieczka -uczniowie SP w Pozowice.</a:t>
            </a:r>
          </a:p>
          <a:p>
            <a:r>
              <a:rPr lang="pl-PL" dirty="0" smtClean="0"/>
              <a:t>28. 03 – wycieczka- uczniowie SP Wielkie Drogi.</a:t>
            </a:r>
          </a:p>
          <a:p>
            <a:r>
              <a:rPr lang="pl-PL" dirty="0" smtClean="0"/>
              <a:t> 28. 03 - wycieczka -uczniowie SP nr 4 w Skawinie.</a:t>
            </a:r>
          </a:p>
          <a:p>
            <a:r>
              <a:rPr lang="pl-PL" dirty="0" smtClean="0"/>
              <a:t>5.04.- wycieczka- uczniowie SP nr2 w Skawinie.</a:t>
            </a:r>
          </a:p>
          <a:p>
            <a:r>
              <a:rPr lang="pl-PL" dirty="0" smtClean="0"/>
              <a:t>5.04- wycieczka- uczniowie SP w Jaśkowicach.</a:t>
            </a:r>
          </a:p>
          <a:p>
            <a:r>
              <a:rPr lang="pl-PL" dirty="0" smtClean="0"/>
              <a:t>5.04- wycieczka -uczniowie SP w Rzozowie.</a:t>
            </a:r>
          </a:p>
          <a:p>
            <a:r>
              <a:rPr lang="pl-PL" dirty="0" smtClean="0"/>
              <a:t>5.04- wycieczka- uczniowie SP w Krzęcinie.</a:t>
            </a:r>
          </a:p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Przygotowanie uczniów do </a:t>
            </a:r>
            <a:r>
              <a:rPr lang="pl-PL" sz="4000" dirty="0" smtClean="0"/>
              <a:t>konkursu ”Słynne postacie naszego regionu”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4929198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 smtClean="0"/>
              <a:t>20.04.2018r. 20 edycja Gminnego konkursu historycznego „Słynne postacie naszego regionu – Gen. Józef Haller i Błękitna Armia”</a:t>
            </a:r>
            <a:endParaRPr lang="pl-PL" sz="3200" dirty="0"/>
          </a:p>
        </p:txBody>
      </p:sp>
      <p:pic>
        <p:nvPicPr>
          <p:cNvPr id="3074" name="Picture 2" descr="C:\Users\Teresa\Desktop\2018\P10100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347" y="28575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C:\Users\Teresa\Desktop\2018\P10100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229600" cy="1143000"/>
          </a:xfrm>
        </p:spPr>
        <p:txBody>
          <a:bodyPr>
            <a:noAutofit/>
          </a:bodyPr>
          <a:lstStyle/>
          <a:p>
            <a:r>
              <a:rPr lang="pl-PL" sz="2400" dirty="0" smtClean="0"/>
              <a:t>12 06. – koniec remontu w  Izbie Pamięci Rodu  Hallerów i Hallerczyków w Jurczycach, finansowanego przez </a:t>
            </a:r>
            <a:r>
              <a:rPr lang="pl-PL" sz="2400" dirty="0" err="1" smtClean="0"/>
              <a:t>UMiG</a:t>
            </a:r>
            <a:r>
              <a:rPr lang="pl-PL" sz="2400" dirty="0" smtClean="0"/>
              <a:t> Skawina, Firma Remontowo –Budowlana „</a:t>
            </a:r>
            <a:r>
              <a:rPr lang="pl-PL" sz="2400" dirty="0" err="1" smtClean="0"/>
              <a:t>Domineks</a:t>
            </a:r>
            <a:r>
              <a:rPr lang="pl-PL" sz="2400" dirty="0" smtClean="0"/>
              <a:t>”.</a:t>
            </a:r>
            <a:br>
              <a:rPr lang="pl-PL" sz="2400" dirty="0" smtClean="0"/>
            </a:br>
            <a:endParaRPr lang="pl-PL" sz="2400" dirty="0"/>
          </a:p>
        </p:txBody>
      </p:sp>
      <p:pic>
        <p:nvPicPr>
          <p:cNvPr id="1026" name="Picture 2" descr="C:\Users\Teresa\Desktop\2018\IMG_11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555" y="35718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 smtClean="0"/>
              <a:t>3 V-</a:t>
            </a:r>
            <a:r>
              <a:rPr lang="pl-PL" dirty="0" smtClean="0"/>
              <a:t> </a:t>
            </a:r>
            <a:r>
              <a:rPr lang="pl-PL" sz="3200" dirty="0" smtClean="0"/>
              <a:t>udział pocztu sztandarowego w uroczystej</a:t>
            </a:r>
            <a:r>
              <a:rPr lang="pl-PL" dirty="0" smtClean="0"/>
              <a:t> </a:t>
            </a:r>
            <a:r>
              <a:rPr lang="pl-PL" sz="3200" dirty="0" smtClean="0"/>
              <a:t>Mszy</a:t>
            </a:r>
            <a:r>
              <a:rPr lang="pl-PL" dirty="0" smtClean="0"/>
              <a:t> </a:t>
            </a:r>
            <a:r>
              <a:rPr lang="pl-PL" sz="3200" dirty="0" smtClean="0"/>
              <a:t>Św. w kościele parafialnym w Radziszowie</a:t>
            </a:r>
            <a:endParaRPr lang="pl-PL" sz="3200" dirty="0"/>
          </a:p>
        </p:txBody>
      </p:sp>
      <p:pic>
        <p:nvPicPr>
          <p:cNvPr id="15362" name="Picture 2" descr="C:\Users\Teresa\Desktop\2018\IMG_20180503_1204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452149"/>
            <a:ext cx="6786609" cy="50899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Współpraca z Harcerzami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7. 04. Wycieczka- XV „Błękitny Szczep”.</a:t>
            </a:r>
          </a:p>
          <a:p>
            <a:r>
              <a:rPr lang="pl-PL" dirty="0" smtClean="0"/>
              <a:t>7.04.- wycieczka- 4RDHZ.</a:t>
            </a:r>
          </a:p>
          <a:p>
            <a:r>
              <a:rPr lang="pl-PL" dirty="0" smtClean="0"/>
              <a:t>9.06. –XXIV Harcerski Rajd „ Jurajski”  Hufca Podkrakowskiego „Jedność –Wolność- Ojczyzna” w stulecie odzyskania  niepodległości przez Polskę( cały dzień prelekcje, quizy ). </a:t>
            </a:r>
          </a:p>
          <a:p>
            <a:r>
              <a:rPr lang="pl-PL" dirty="0" smtClean="0"/>
              <a:t>12. 10-zbiórka harcerska 70 Drużyny Harcerskiej „ Błękitni” im. Gen. broni J. Hallera.</a:t>
            </a:r>
          </a:p>
          <a:p>
            <a:r>
              <a:rPr lang="pl-PL" dirty="0" smtClean="0"/>
              <a:t> 14. 12.- zbiórka harcerzy” Hallerczycy”.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571480"/>
            <a:ext cx="8658196" cy="1428752"/>
          </a:xfrm>
        </p:spPr>
        <p:txBody>
          <a:bodyPr>
            <a:normAutofit fontScale="90000"/>
          </a:bodyPr>
          <a:lstStyle/>
          <a:p>
            <a:r>
              <a:rPr lang="pl-PL" sz="4000" dirty="0" smtClean="0"/>
              <a:t>15-16-17. 06 –wycieczka na Litwę</a:t>
            </a:r>
            <a:br>
              <a:rPr lang="pl-PL" sz="4000" dirty="0" smtClean="0"/>
            </a:br>
            <a:r>
              <a:rPr lang="pl-PL" sz="3100" dirty="0" smtClean="0"/>
              <a:t>Wilno Ostra Brama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13315" name="Picture 3" descr="C:\Users\Teresa\Desktop\2018\2018\DSC049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214421"/>
            <a:ext cx="7105728" cy="5329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 smtClean="0"/>
              <a:t>Troki</a:t>
            </a:r>
            <a:endParaRPr lang="pl-PL" sz="2800" dirty="0"/>
          </a:p>
        </p:txBody>
      </p:sp>
      <p:pic>
        <p:nvPicPr>
          <p:cNvPr id="14338" name="Picture 2" descr="C:\Users\Teresa\Desktop\2018\2018\DSC049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290"/>
            <a:ext cx="7160712" cy="53705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2"/>
          <p:cNvSpPr>
            <a:spLocks noGrp="1"/>
          </p:cNvSpPr>
          <p:nvPr>
            <p:ph type="title"/>
          </p:nvPr>
        </p:nvSpPr>
        <p:spPr>
          <a:xfrm>
            <a:off x="500034" y="2786058"/>
            <a:ext cx="8229600" cy="1143000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pl-PL" dirty="0" smtClean="0"/>
              <a:t>22.06.- Piknik klasowy –ognisko-klasa IVB z rodzicami.</a:t>
            </a:r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214282" y="428604"/>
            <a:ext cx="8929718" cy="1296974"/>
          </a:xfrm>
        </p:spPr>
        <p:txBody>
          <a:bodyPr>
            <a:normAutofit fontScale="90000"/>
          </a:bodyPr>
          <a:lstStyle/>
          <a:p>
            <a:r>
              <a:rPr lang="pl-PL" sz="4000" dirty="0" smtClean="0"/>
              <a:t>Współpraca ze Stowarzyszeniem „Razem dla Wszystkich”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2050" name="Picture 2" descr="C:\Users\Teresa\Desktop\2018\Nowy folder\DSC_79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98926" y="1357298"/>
            <a:ext cx="7559288" cy="5020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4857760"/>
            <a:ext cx="8858280" cy="2000240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23. 06. –II Bieg Hallerów- Polanka-Hallera- Jurczyce etap z zadaniami, Izba Pamięci Rodu Hallerów i Hallerczyków.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1026" name="Picture 2" descr="C:\Users\Teresa\Desktop\2018\Nowy folder\DSC_78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14290"/>
            <a:ext cx="6814370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C:\Users\Teresa\Desktop\2018\Nowy folder\DSC_79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497108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57686" y="428604"/>
            <a:ext cx="4300510" cy="5357842"/>
          </a:xfrm>
        </p:spPr>
        <p:txBody>
          <a:bodyPr>
            <a:noAutofit/>
          </a:bodyPr>
          <a:lstStyle/>
          <a:p>
            <a:r>
              <a:rPr lang="pl-PL" sz="3200" dirty="0" smtClean="0"/>
              <a:t>24.06 –Piknik </a:t>
            </a:r>
            <a:r>
              <a:rPr lang="pl-PL" sz="3200" dirty="0" err="1" smtClean="0"/>
              <a:t>Hallerowski</a:t>
            </a:r>
            <a:r>
              <a:rPr lang="pl-PL" sz="3200" dirty="0" smtClean="0"/>
              <a:t> w Radziszowie prezentacja działalności Izby -T. Szczygieł, </a:t>
            </a:r>
            <a:br>
              <a:rPr lang="pl-PL" sz="3200" dirty="0" smtClean="0"/>
            </a:br>
            <a:endParaRPr lang="pl-PL" sz="3200" dirty="0"/>
          </a:p>
        </p:txBody>
      </p:sp>
      <p:pic>
        <p:nvPicPr>
          <p:cNvPr id="5122" name="Picture 2" descr="C:\Users\Teresa\Desktop\2018\IMG_20180624_1537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3911230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00694" y="642918"/>
            <a:ext cx="3443254" cy="5214974"/>
          </a:xfrm>
        </p:spPr>
        <p:txBody>
          <a:bodyPr>
            <a:noAutofit/>
          </a:bodyPr>
          <a:lstStyle/>
          <a:p>
            <a:r>
              <a:rPr lang="pl-PL" sz="3200" dirty="0" smtClean="0"/>
              <a:t>prezentacja replik mundurów Błękitnej Armii udział w warsztatach plastycznych- Z.  Szczygieł, W. Krupnik.</a:t>
            </a:r>
            <a:endParaRPr lang="pl-PL" sz="3200" dirty="0"/>
          </a:p>
        </p:txBody>
      </p:sp>
      <p:pic>
        <p:nvPicPr>
          <p:cNvPr id="6146" name="Picture 2" descr="C:\Users\Teresa\Desktop\2018\IMG_20180624_1553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4572032" cy="60960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2714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4.07.-Ekipa TVP Kraków na planie filmu „Niepodległa, nieodległa”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3643338"/>
          </a:xfrm>
        </p:spPr>
        <p:txBody>
          <a:bodyPr>
            <a:noAutofit/>
          </a:bodyPr>
          <a:lstStyle/>
          <a:p>
            <a:r>
              <a:rPr lang="pl-PL" sz="4000" dirty="0" smtClean="0"/>
              <a:t>5.08. Odsłonięcie przez Prezydenta RP Andrzeja Dudę popiersia gen. broni Józefa Hallera oraz spotkanie Prezydenta z przedstawicielami </a:t>
            </a:r>
            <a:r>
              <a:rPr lang="pl-PL" sz="4000" dirty="0" err="1" smtClean="0"/>
              <a:t>TPGJHiH</a:t>
            </a:r>
            <a:r>
              <a:rPr lang="pl-PL" sz="4000" dirty="0" smtClean="0"/>
              <a:t> oraz  mieszkańców Jurczyc w Izbie Pamięci, </a:t>
            </a:r>
            <a:br>
              <a:rPr lang="pl-PL" sz="4000" dirty="0" smtClean="0"/>
            </a:br>
            <a:endParaRPr lang="pl-PL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 descr="C:\Users\Teresa\Desktop\2018\P10100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096" y="1357298"/>
            <a:ext cx="8477982" cy="47688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42" name="Picture 2" descr="C:\Users\Teresa\Desktop\2018\DSC_37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282" y="1600200"/>
            <a:ext cx="680143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266" name="Picture 2" descr="C:\Users\Teresa\Desktop\2018\DSC_39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135" y="1600200"/>
            <a:ext cx="680173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 descr="C:\Users\Teresa\Desktop\2018\Nowy folder\DSC_82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5256" y="428604"/>
            <a:ext cx="8599761" cy="57080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6" name="Picture 2" descr="C:\Users\Teresa\Desktop\2018\IMG_38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815163" y="1182686"/>
            <a:ext cx="6681788" cy="445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314" name="Picture 2" descr="C:\Users\Teresa\Desktop\2018\DSC_39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135" y="1600200"/>
            <a:ext cx="680173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 descr="C:\Users\Teresa\Desktop\2018\DSC_40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135" y="1600200"/>
            <a:ext cx="680173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4338" name="Picture 2" descr="C:\Users\Teresa\Desktop\2018\DSC_41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407" y="1600200"/>
            <a:ext cx="680118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362" name="Picture 2" descr="C:\Users\Teresa\Desktop\2018\DSC_41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0781" y="1600200"/>
            <a:ext cx="680243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6" name="Picture 2" descr="C:\Users\Teresa\Desktop\2018\DSC_42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135" y="1600200"/>
            <a:ext cx="680173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C:\Users\Teresa\Desktop\2018\P10101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Wizyta Charge </a:t>
            </a:r>
            <a:r>
              <a:rPr lang="pl-PL" dirty="0" err="1" smtClean="0"/>
              <a:t>d’affaires</a:t>
            </a:r>
            <a:r>
              <a:rPr lang="pl-PL" dirty="0" smtClean="0"/>
              <a:t> Ambasady francuskiej i francuzów z Sille </a:t>
            </a:r>
            <a:r>
              <a:rPr lang="pl-PL" dirty="0" err="1" smtClean="0"/>
              <a:t>Le</a:t>
            </a:r>
            <a:r>
              <a:rPr lang="pl-PL" dirty="0" smtClean="0"/>
              <a:t> </a:t>
            </a:r>
            <a:r>
              <a:rPr lang="pl-PL" dirty="0" err="1" smtClean="0"/>
              <a:t>Guillaumie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2050" name="Picture 2" descr="C:\Users\Teresa\Desktop\2018\P10101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928802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266" name="Picture 2" descr="C:\Users\Teresa\Desktop\2018\Nowy folder\DSC_81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07389" cy="5779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01122" cy="1500198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20" y="357166"/>
            <a:ext cx="8715436" cy="6143668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 Współpraca z Muzeum Ziemi Puckiej</a:t>
            </a:r>
          </a:p>
          <a:p>
            <a:r>
              <a:rPr lang="pl-PL" dirty="0" smtClean="0"/>
              <a:t>Stowarzyszeniem Przyjaciół Ziemi Krzęcińskiej</a:t>
            </a:r>
          </a:p>
          <a:p>
            <a:r>
              <a:rPr lang="pl-PL" dirty="0" smtClean="0"/>
              <a:t>Stowarzyszeniem „Nasz Radziszów”, Towarzystwem Przyjaciół Skawiny”</a:t>
            </a:r>
          </a:p>
          <a:p>
            <a:r>
              <a:rPr lang="pl-PL" dirty="0" smtClean="0"/>
              <a:t>Miejskiej Biblioteki Publicznej w Skawinie, Muzeum w Skawinie, </a:t>
            </a:r>
          </a:p>
          <a:p>
            <a:r>
              <a:rPr lang="pl-PL" dirty="0" smtClean="0"/>
              <a:t>Małopolski Klub Rekreacji i Turystyki Konnej im. 21Pułku Ułanów Nadwiślańskich</a:t>
            </a:r>
          </a:p>
          <a:p>
            <a:r>
              <a:rPr lang="pl-PL" dirty="0" smtClean="0"/>
              <a:t>14.08.- Redaktor Naczelny Czasopisma „Cyfrowe Archiwum Wilanowa i Okolic”. </a:t>
            </a:r>
          </a:p>
          <a:p>
            <a:r>
              <a:rPr lang="pl-PL" dirty="0" smtClean="0"/>
              <a:t>8.10. Krakowskie Powiatowe Stowarzyszenie Pszczelarzy. </a:t>
            </a:r>
            <a:br>
              <a:rPr lang="pl-PL" dirty="0" smtClean="0"/>
            </a:br>
            <a:endParaRPr lang="pl-PL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Poszukiwanie korzeni- Śladami </a:t>
            </a:r>
            <a:r>
              <a:rPr lang="pl-PL" sz="4000" dirty="0" smtClean="0"/>
              <a:t>Błękitnego</a:t>
            </a:r>
            <a:r>
              <a:rPr lang="pl-PL" dirty="0" smtClean="0"/>
              <a:t> Generała i Błękitnej Armii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7.03 –wycieczka rodzinna</a:t>
            </a:r>
          </a:p>
          <a:p>
            <a:r>
              <a:rPr lang="pl-PL" dirty="0" smtClean="0"/>
              <a:t>21.08 –wycieczka rodzinna</a:t>
            </a:r>
          </a:p>
          <a:p>
            <a:r>
              <a:rPr lang="pl-PL" dirty="0" smtClean="0"/>
              <a:t>28.08.- wycieczka rodzinna.</a:t>
            </a:r>
          </a:p>
          <a:p>
            <a:r>
              <a:rPr lang="pl-PL" dirty="0" smtClean="0"/>
              <a:t> - 09. Wycieczka rodzinna. </a:t>
            </a:r>
          </a:p>
          <a:p>
            <a:r>
              <a:rPr lang="pl-PL" dirty="0" smtClean="0"/>
              <a:t> 19.09. wycieczka rodzinna.</a:t>
            </a:r>
          </a:p>
          <a:p>
            <a:r>
              <a:rPr lang="pl-PL" dirty="0" smtClean="0"/>
              <a:t> 8.11 . wycieczka rodzinna.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/>
          <a:lstStyle/>
          <a:p>
            <a:r>
              <a:rPr lang="pl-PL" dirty="0" smtClean="0"/>
              <a:t>29.08. Audycja prowadzona przy </a:t>
            </a:r>
            <a:r>
              <a:rPr lang="pl-PL" dirty="0" err="1" smtClean="0"/>
              <a:t>IPRHiH</a:t>
            </a:r>
            <a:r>
              <a:rPr lang="pl-PL" dirty="0" smtClean="0"/>
              <a:t> przez ekipę Radia „Wnet” </a:t>
            </a:r>
          </a:p>
          <a:p>
            <a:r>
              <a:rPr lang="pl-PL" dirty="0" smtClean="0"/>
              <a:t>29.08.- poseł na Sejm RP prof. Józef </a:t>
            </a:r>
            <a:r>
              <a:rPr lang="pl-PL" dirty="0" err="1" smtClean="0"/>
              <a:t>Brynkus</a:t>
            </a:r>
            <a:r>
              <a:rPr lang="pl-PL" dirty="0" smtClean="0"/>
              <a:t> (Kukiz 15).</a:t>
            </a:r>
          </a:p>
          <a:p>
            <a:r>
              <a:rPr lang="pl-PL" dirty="0" smtClean="0"/>
              <a:t>29.08. Paweł Kowalski Kpt. Marynarki Handlowej Polskiej Żeglugi Handlowej</a:t>
            </a:r>
          </a:p>
          <a:p>
            <a:r>
              <a:rPr lang="pl-PL" dirty="0" smtClean="0"/>
              <a:t>29. 08.- Bogusław Sonik</a:t>
            </a:r>
          </a:p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endParaRPr lang="pl-PL"/>
          </a:p>
        </p:txBody>
      </p:sp>
      <p:pic>
        <p:nvPicPr>
          <p:cNvPr id="17410" name="Picture 2" descr="C:\Users\Teresa\Desktop\2018\IMG_20180829_105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270399" cy="620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25. 08.XX Międzynarodowy konny Bieg Orientację w Terenie im. Gen. Broni Józefa Hallera do Kalwarii Zebrzydowskiej pod Patronatem m.in. </a:t>
            </a:r>
            <a:r>
              <a:rPr lang="pl-PL" sz="3600" dirty="0" err="1" smtClean="0"/>
              <a:t>TPGJHiH</a:t>
            </a:r>
            <a:r>
              <a:rPr lang="pl-PL" sz="3600" dirty="0" smtClean="0"/>
              <a:t> z Jurczyc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24578" name="Picture 2" descr="C:\Users\Teresa\Desktop\2018\P10102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285992"/>
            <a:ext cx="7286676" cy="40987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8.09.- prezentacja zbiorów Izby na Gminnych Dożynkach w Jaśkowicach.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18434" name="Picture 2" descr="C:\Users\Teresa\Desktop\2018\P10102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9458" name="Picture 2" descr="C:\Users\Teresa\Desktop\2018\P10103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482" name="Picture 2" descr="C:\Users\Teresa\Desktop\2018\P10102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Edukacja Regionalna- wycieczki Śladami Błękitnego generała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smtClean="0"/>
              <a:t>14.09.- wycieczka- uczniowie SP w Budzowie.</a:t>
            </a:r>
          </a:p>
          <a:p>
            <a:r>
              <a:rPr lang="pl-PL" dirty="0" smtClean="0"/>
              <a:t>4.10. wycieczka- uczniowie Gimnazjum w Kalwarii Zebrzydowskiej.</a:t>
            </a:r>
          </a:p>
          <a:p>
            <a:r>
              <a:rPr lang="pl-PL" dirty="0" smtClean="0"/>
              <a:t>5.10. wycieczka dorosłych z  Piwnicznej Zdroju.</a:t>
            </a:r>
          </a:p>
          <a:p>
            <a:r>
              <a:rPr lang="pl-PL" dirty="0" smtClean="0"/>
              <a:t>8.10- wycieczka -uczniowie SP w Budzowie.</a:t>
            </a:r>
          </a:p>
          <a:p>
            <a:r>
              <a:rPr lang="pl-PL" dirty="0" smtClean="0"/>
              <a:t>9.10.- wycieczka- uczniowie Szkoły Przysposabiającej do Pracy  przy </a:t>
            </a:r>
            <a:r>
              <a:rPr lang="pl-PL" dirty="0" err="1" smtClean="0"/>
              <a:t>SOSz</a:t>
            </a:r>
            <a:r>
              <a:rPr lang="pl-PL" dirty="0" smtClean="0"/>
              <a:t> w Skawinie.</a:t>
            </a:r>
          </a:p>
          <a:p>
            <a:r>
              <a:rPr lang="pl-PL" dirty="0" smtClean="0"/>
              <a:t>13.10. wycieczka – Koło Grodzkie PTTK Kraków</a:t>
            </a:r>
          </a:p>
          <a:p>
            <a:r>
              <a:rPr lang="pl-PL" dirty="0" smtClean="0"/>
              <a:t>18.10. wycieczka uczniowie ZPO SP w Woli Radziszowskiej( klasy czwarte, piąte, szóste i siódme).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24.10.zwiedzanie wystawy przez kustosza  Archiwum Nauki PAN i PAU. </a:t>
            </a:r>
          </a:p>
          <a:p>
            <a:r>
              <a:rPr lang="pl-PL" dirty="0" smtClean="0"/>
              <a:t>2.11.- zwiedzanie wystawy przez kustosza i przedstawicieli  Muzeum Miasta Mysłowic. </a:t>
            </a:r>
          </a:p>
          <a:p>
            <a:r>
              <a:rPr lang="pl-PL" dirty="0" smtClean="0"/>
              <a:t>8.11. Prezentacja  rodziny Hallerów i Błękitnej Armii oraz zbiorów Izby  w Muzeum Miasta Mysłowic.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9698" name="Picture 2" descr="C:\Users\Teresa\Desktop\2018\IMG_20181108_1852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7675083" cy="5756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22" name="Picture 2" descr="C:\Users\Teresa\Desktop\2018\DSC_1137_Easy-Resize.com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0769" y="1000108"/>
            <a:ext cx="8067445" cy="5395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1746" name="Picture 2" descr="C:\Users\Teresa\Desktop\2018\DSC_1139_Easy-Resize.com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709719" cy="5824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 6.11.- Prezentacja rodziny Hallerów i Błękitnej Armii w Przedszkolu w Podolanach.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 descr="C:\Users\Teresa\Desktop\45917263_712950959071095_5808329800481243136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62125"/>
            <a:ext cx="7572376" cy="5095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Prezentacja rodziny Hallerów i Błękitnej Armii w Przedszkolu w Polance Hallera i w Sidzinie</a:t>
            </a:r>
            <a:endParaRPr lang="pl-PL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Śladami Błękitnego Generała i Jego Rodziny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/>
              <a:t>8.11. – wycieczka- uczniowie kl.3A  Gimnazjum w Radziszowie.</a:t>
            </a:r>
          </a:p>
          <a:p>
            <a:r>
              <a:rPr lang="pl-PL" dirty="0" smtClean="0"/>
              <a:t>9.11.- wycieczka podopiecznych Środowiskowego Domu Samopomocy w Skawinie .</a:t>
            </a:r>
          </a:p>
          <a:p>
            <a:r>
              <a:rPr lang="pl-PL" dirty="0" smtClean="0"/>
              <a:t>14.09.- wycieczka- uczniowie SP w Budzowie.</a:t>
            </a:r>
          </a:p>
          <a:p>
            <a:r>
              <a:rPr lang="pl-PL" dirty="0" smtClean="0"/>
              <a:t>4.10. wycieczka- uczniowie Gimnazjum w Kalwarii Zebrzydowskiej.</a:t>
            </a:r>
          </a:p>
          <a:p>
            <a:r>
              <a:rPr lang="pl-PL" dirty="0" smtClean="0"/>
              <a:t>5.10. wycieczka dorosłych z  Piwnicznej Zdroju.</a:t>
            </a:r>
          </a:p>
          <a:p>
            <a:r>
              <a:rPr lang="pl-PL" dirty="0" smtClean="0"/>
              <a:t>8.10- wycieczka -uczniowie SP w Budzowie.</a:t>
            </a:r>
          </a:p>
          <a:p>
            <a:r>
              <a:rPr lang="pl-PL" dirty="0" smtClean="0"/>
              <a:t>9.10.- wycieczka- uczniowie Szkoły Przysposabiającej do Pracy  przy </a:t>
            </a:r>
            <a:r>
              <a:rPr lang="pl-PL" dirty="0" err="1" smtClean="0"/>
              <a:t>SOSz</a:t>
            </a:r>
            <a:r>
              <a:rPr lang="pl-PL" dirty="0" smtClean="0"/>
              <a:t> w Skawinie.</a:t>
            </a:r>
          </a:p>
          <a:p>
            <a:r>
              <a:rPr lang="pl-PL" dirty="0" smtClean="0"/>
              <a:t>13.10. wycieczka – Koło Grodzkie PTTK Kraków</a:t>
            </a:r>
          </a:p>
          <a:p>
            <a:r>
              <a:rPr lang="pl-PL" dirty="0" smtClean="0"/>
              <a:t>18.10. wycieczka uczniowie ZPO SP w Woli Radziszowskiej().  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57752" y="285728"/>
            <a:ext cx="3829048" cy="5715040"/>
          </a:xfrm>
        </p:spPr>
        <p:txBody>
          <a:bodyPr>
            <a:normAutofit/>
          </a:bodyPr>
          <a:lstStyle/>
          <a:p>
            <a:r>
              <a:rPr lang="pl-PL" dirty="0" smtClean="0"/>
              <a:t>10.11.- Złożenie kwiatów na sarkofagu gen. J. Hallera w Kościele św. Agnieszki w Krakowie.</a:t>
            </a:r>
            <a:endParaRPr lang="pl-PL" dirty="0"/>
          </a:p>
        </p:txBody>
      </p:sp>
      <p:pic>
        <p:nvPicPr>
          <p:cNvPr id="25602" name="Picture 2" descr="C:\Users\Teresa\Desktop\2018\IMG_20181110_1644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4339858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11.11.- uroczysta wieczornica okazji 100 rocznicy Święta Niepodległości Polski. </a:t>
            </a:r>
            <a:endParaRPr lang="pl-PL" dirty="0"/>
          </a:p>
        </p:txBody>
      </p:sp>
      <p:pic>
        <p:nvPicPr>
          <p:cNvPr id="10" name="Picture 2" descr="C:\Users\Teresa\Desktop\2018\Nowy folder\DSC_86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92332"/>
            <a:ext cx="7500990" cy="49787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C:\Users\Teresa\Desktop\2018\Nowy folder\DSC_867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78827" cy="58269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42" name="Picture 2" descr="C:\Users\Teresa\Desktop\2018\Nowy folder\DSC_867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671199" cy="57555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6" name="Picture 2" descr="C:\Users\Teresa\Desktop\2018\Nowy folder\DSC_86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746" y="582032"/>
            <a:ext cx="8347344" cy="55441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 descr="C:\Users\Teresa\Desktop\2018\Nowy folder\DSC_86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4020" y="1600200"/>
            <a:ext cx="681595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13.11.- wycieczka -uczniowie LO Skawina i młodzież z Francji.</a:t>
            </a:r>
            <a:endParaRPr lang="pl-PL" dirty="0"/>
          </a:p>
        </p:txBody>
      </p:sp>
      <p:pic>
        <p:nvPicPr>
          <p:cNvPr id="4" name="Picture 2" descr="C:\Users\Teresa\Desktop\2018\Nowy folder\IMG_20181113_1502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 descr="C:\Users\Teresa\Desktop\2018\Nowy folder\IMG_20181113_1509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00042"/>
            <a:ext cx="7215742" cy="54118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170" name="Picture 2" descr="C:\Users\Teresa\Desktop\2018\Nowy folder\IMG_20181113_1411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43656"/>
            <a:ext cx="4857784" cy="6477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86314" y="1214422"/>
            <a:ext cx="3729006" cy="4143404"/>
          </a:xfrm>
        </p:spPr>
        <p:txBody>
          <a:bodyPr>
            <a:normAutofit fontScale="90000"/>
          </a:bodyPr>
          <a:lstStyle/>
          <a:p>
            <a:r>
              <a:rPr lang="pl-PL" sz="4000" dirty="0" smtClean="0"/>
              <a:t>3.12.Częstochowa-wręczenie popiersia gen. J. Hallera  o. Eustachemu Rakoczemu Paulinowi z  Jasnej Góry i </a:t>
            </a:r>
            <a:r>
              <a:rPr lang="pl-PL" sz="4000" dirty="0" err="1" smtClean="0"/>
              <a:t>płk</a:t>
            </a:r>
            <a:r>
              <a:rPr lang="pl-PL" sz="4000" dirty="0" smtClean="0"/>
              <a:t>. A. </a:t>
            </a:r>
            <a:r>
              <a:rPr lang="pl-PL" sz="4000" dirty="0" err="1" smtClean="0"/>
              <a:t>Wojtynie</a:t>
            </a:r>
            <a:r>
              <a:rPr lang="pl-PL" sz="4000" dirty="0" smtClean="0"/>
              <a:t>. 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26626" name="Picture 2" descr="C:\Users\Teresa\Desktop\2018\IMG_20181203_1308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500594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7650" name="Picture 2" descr="C:\Users\Teresa\Desktop\2018\IMG_20181203_1216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53155"/>
            <a:ext cx="5000660" cy="66675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8674" name="Picture 2" descr="C:\Users\Teresa\Desktop\2018\IMG_20181203_1314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6"/>
            <a:ext cx="7841771" cy="5881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863</Words>
  <PresentationFormat>Pokaz na ekranie (4:3)</PresentationFormat>
  <Paragraphs>79</Paragraphs>
  <Slides>60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60</vt:i4>
      </vt:variant>
    </vt:vector>
  </HeadingPairs>
  <TitlesOfParts>
    <vt:vector size="61" baseType="lpstr">
      <vt:lpstr>Motyw pakietu Office</vt:lpstr>
      <vt:lpstr>Działalność Towarzystwa Pamięci Gen. Józefa Hallera w 2018r  i Izby Pamięci Rodu Hallerów i Hallerczyków w Jurczycach </vt:lpstr>
      <vt:lpstr>10 luty –Wieczornica z okazji 98 rocznicy Zaślubin Polski z Morzem </vt:lpstr>
      <vt:lpstr>Slajd 3</vt:lpstr>
      <vt:lpstr>Przygotowanie uczniów do konkursu ”Słynne postacie naszego regionu”</vt:lpstr>
      <vt:lpstr>20.04.2018r. 20 edycja Gminnego konkursu historycznego „Słynne postacie naszego regionu – Gen. Józef Haller i Błękitna Armia”</vt:lpstr>
      <vt:lpstr>Slajd 6</vt:lpstr>
      <vt:lpstr>12 06. – koniec remontu w  Izbie Pamięci Rodu  Hallerów i Hallerczyków w Jurczycach, finansowanego przez UMiG Skawina, Firma Remontowo –Budowlana „Domineks”. </vt:lpstr>
      <vt:lpstr>3 V- udział pocztu sztandarowego w uroczystej Mszy Św. w kościele parafialnym w Radziszowie</vt:lpstr>
      <vt:lpstr>Współpraca z Harcerzami</vt:lpstr>
      <vt:lpstr>15-16-17. 06 –wycieczka na Litwę Wilno Ostra Brama  </vt:lpstr>
      <vt:lpstr>Troki</vt:lpstr>
      <vt:lpstr>22.06.- Piknik klasowy –ognisko-klasa IVB z rodzicami.</vt:lpstr>
      <vt:lpstr>Współpraca ze Stowarzyszeniem „Razem dla Wszystkich” </vt:lpstr>
      <vt:lpstr>23. 06. –II Bieg Hallerów- Polanka-Hallera- Jurczyce etap z zadaniami, Izba Pamięci Rodu Hallerów i Hallerczyków. </vt:lpstr>
      <vt:lpstr>Slajd 15</vt:lpstr>
      <vt:lpstr>24.06 –Piknik Hallerowski w Radziszowie prezentacja działalności Izby -T. Szczygieł,  </vt:lpstr>
      <vt:lpstr>prezentacja replik mundurów Błękitnej Armii udział w warsztatach plastycznych- Z.  Szczygieł, W. Krupnik.</vt:lpstr>
      <vt:lpstr>4.07.-Ekipa TVP Kraków na planie filmu „Niepodległa, nieodległa” </vt:lpstr>
      <vt:lpstr>5.08. Odsłonięcie przez Prezydenta RP Andrzeja Dudę popiersia gen. broni Józefa Hallera oraz spotkanie Prezydenta z przedstawicielami TPGJHiH oraz  mieszkańców Jurczyc w Izbie Pamięci,  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Wizyta Charge d’affaires Ambasady francuskiej i francuzów z Sille Le Guillaumie.</vt:lpstr>
      <vt:lpstr>Slajd 32</vt:lpstr>
      <vt:lpstr>  </vt:lpstr>
      <vt:lpstr>Poszukiwanie korzeni- Śladami Błękitnego Generała i Błękitnej Armii</vt:lpstr>
      <vt:lpstr>Slajd 35</vt:lpstr>
      <vt:lpstr>Slajd 36</vt:lpstr>
      <vt:lpstr>25. 08.XX Międzynarodowy konny Bieg Orientację w Terenie im. Gen. Broni Józefa Hallera do Kalwarii Zebrzydowskiej pod Patronatem m.in. TPGJHiH z Jurczyc </vt:lpstr>
      <vt:lpstr>8.09.- prezentacja zbiorów Izby na Gminnych Dożynkach w Jaśkowicach. </vt:lpstr>
      <vt:lpstr>Slajd 39</vt:lpstr>
      <vt:lpstr>Slajd 40</vt:lpstr>
      <vt:lpstr>Edukacja Regionalna- wycieczki Śladami Błękitnego generała</vt:lpstr>
      <vt:lpstr>Slajd 42</vt:lpstr>
      <vt:lpstr>Slajd 43</vt:lpstr>
      <vt:lpstr>Slajd 44</vt:lpstr>
      <vt:lpstr>Slajd 45</vt:lpstr>
      <vt:lpstr> 6.11.- Prezentacja rodziny Hallerów i Błękitnej Armii w Przedszkolu w Podolanach. </vt:lpstr>
      <vt:lpstr>Prezentacja rodziny Hallerów i Błękitnej Armii w Przedszkolu w Polance Hallera i w Sidzinie</vt:lpstr>
      <vt:lpstr>Śladami Błękitnego Generała i Jego Rodziny</vt:lpstr>
      <vt:lpstr>10.11.- Złożenie kwiatów na sarkofagu gen. J. Hallera w Kościele św. Agnieszki w Krakowie.</vt:lpstr>
      <vt:lpstr>11.11.- uroczysta wieczornica okazji 100 rocznicy Święta Niepodległości Polski. </vt:lpstr>
      <vt:lpstr>Slajd 51</vt:lpstr>
      <vt:lpstr>Slajd 52</vt:lpstr>
      <vt:lpstr>Slajd 53</vt:lpstr>
      <vt:lpstr>Slajd 54</vt:lpstr>
      <vt:lpstr>13.11.- wycieczka -uczniowie LO Skawina i młodzież z Francji.</vt:lpstr>
      <vt:lpstr>Slajd 56</vt:lpstr>
      <vt:lpstr>Slajd 57</vt:lpstr>
      <vt:lpstr>3.12.Częstochowa-wręczenie popiersia gen. J. Hallera  o. Eustachemu Rakoczemu Paulinowi z  Jasnej Góry i płk. A. Wojtynie.   </vt:lpstr>
      <vt:lpstr>Slajd 59</vt:lpstr>
      <vt:lpstr>Slajd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Teresa</dc:creator>
  <cp:lastModifiedBy>Teresa</cp:lastModifiedBy>
  <cp:revision>39</cp:revision>
  <dcterms:created xsi:type="dcterms:W3CDTF">2019-02-08T12:40:18Z</dcterms:created>
  <dcterms:modified xsi:type="dcterms:W3CDTF">2020-01-12T14:18:30Z</dcterms:modified>
</cp:coreProperties>
</file>