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3" r:id="rId3"/>
    <p:sldId id="362" r:id="rId4"/>
    <p:sldId id="361" r:id="rId5"/>
    <p:sldId id="360" r:id="rId6"/>
    <p:sldId id="359" r:id="rId7"/>
    <p:sldId id="358" r:id="rId8"/>
    <p:sldId id="357" r:id="rId9"/>
    <p:sldId id="403" r:id="rId10"/>
    <p:sldId id="356" r:id="rId11"/>
    <p:sldId id="402" r:id="rId12"/>
    <p:sldId id="259" r:id="rId13"/>
    <p:sldId id="260" r:id="rId14"/>
    <p:sldId id="261" r:id="rId15"/>
    <p:sldId id="262" r:id="rId16"/>
    <p:sldId id="263" r:id="rId17"/>
    <p:sldId id="265" r:id="rId18"/>
    <p:sldId id="266" r:id="rId19"/>
    <p:sldId id="267" r:id="rId20"/>
    <p:sldId id="268" r:id="rId21"/>
    <p:sldId id="269" r:id="rId22"/>
    <p:sldId id="270" r:id="rId23"/>
    <p:sldId id="272" r:id="rId24"/>
    <p:sldId id="416" r:id="rId25"/>
    <p:sldId id="410" r:id="rId26"/>
    <p:sldId id="409" r:id="rId27"/>
    <p:sldId id="408" r:id="rId28"/>
    <p:sldId id="386" r:id="rId29"/>
    <p:sldId id="417" r:id="rId30"/>
    <p:sldId id="418" r:id="rId31"/>
    <p:sldId id="419" r:id="rId32"/>
    <p:sldId id="420" r:id="rId33"/>
    <p:sldId id="421" r:id="rId34"/>
    <p:sldId id="365" r:id="rId35"/>
    <p:sldId id="366" r:id="rId36"/>
    <p:sldId id="367" r:id="rId37"/>
    <p:sldId id="368" r:id="rId38"/>
    <p:sldId id="273" r:id="rId39"/>
    <p:sldId id="274" r:id="rId40"/>
    <p:sldId id="275" r:id="rId41"/>
    <p:sldId id="276" r:id="rId42"/>
    <p:sldId id="277" r:id="rId43"/>
    <p:sldId id="278" r:id="rId44"/>
    <p:sldId id="280" r:id="rId45"/>
    <p:sldId id="281" r:id="rId46"/>
    <p:sldId id="282" r:id="rId47"/>
    <p:sldId id="283" r:id="rId48"/>
    <p:sldId id="284" r:id="rId49"/>
    <p:sldId id="285" r:id="rId50"/>
    <p:sldId id="286" r:id="rId51"/>
    <p:sldId id="287" r:id="rId52"/>
    <p:sldId id="288" r:id="rId53"/>
    <p:sldId id="369" r:id="rId54"/>
    <p:sldId id="387" r:id="rId55"/>
    <p:sldId id="388" r:id="rId56"/>
    <p:sldId id="396" r:id="rId57"/>
    <p:sldId id="389" r:id="rId58"/>
    <p:sldId id="379" r:id="rId59"/>
    <p:sldId id="374" r:id="rId60"/>
    <p:sldId id="375" r:id="rId61"/>
    <p:sldId id="376" r:id="rId62"/>
    <p:sldId id="382" r:id="rId63"/>
    <p:sldId id="377" r:id="rId64"/>
    <p:sldId id="378" r:id="rId65"/>
    <p:sldId id="383" r:id="rId66"/>
    <p:sldId id="289" r:id="rId67"/>
    <p:sldId id="423" r:id="rId68"/>
    <p:sldId id="354" r:id="rId69"/>
    <p:sldId id="291" r:id="rId70"/>
    <p:sldId id="292" r:id="rId71"/>
    <p:sldId id="293" r:id="rId72"/>
    <p:sldId id="294" r:id="rId73"/>
    <p:sldId id="295" r:id="rId74"/>
    <p:sldId id="296" r:id="rId75"/>
    <p:sldId id="297" r:id="rId76"/>
    <p:sldId id="298" r:id="rId77"/>
    <p:sldId id="299" r:id="rId78"/>
    <p:sldId id="433" r:id="rId79"/>
    <p:sldId id="426" r:id="rId80"/>
    <p:sldId id="425" r:id="rId81"/>
    <p:sldId id="424" r:id="rId82"/>
    <p:sldId id="427" r:id="rId83"/>
    <p:sldId id="428" r:id="rId84"/>
    <p:sldId id="429" r:id="rId85"/>
    <p:sldId id="430" r:id="rId86"/>
    <p:sldId id="431" r:id="rId87"/>
    <p:sldId id="381" r:id="rId88"/>
    <p:sldId id="303" r:id="rId89"/>
    <p:sldId id="400" r:id="rId90"/>
    <p:sldId id="347" r:id="rId91"/>
    <p:sldId id="432" r:id="rId9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21029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5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D66C3-77A1-4BB0-B100-9DB010DF9E82}" type="datetimeFigureOut">
              <a:rPr lang="pl-PL" smtClean="0"/>
              <a:pPr/>
              <a:t>2020-01-12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59C06-8628-4428-9BA5-9E191E56296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Działalność  </a:t>
            </a:r>
            <a:r>
              <a:rPr lang="pl-PL" sz="1600" dirty="0" err="1" smtClean="0"/>
              <a:t>TPGJHiH</a:t>
            </a:r>
            <a:r>
              <a:rPr lang="pl-PL" sz="1600" dirty="0" smtClean="0"/>
              <a:t> oraz Izby Pamięci Rodu Hallerów w Jurczycach w2019 roku</a:t>
            </a:r>
            <a:endParaRPr lang="pl-PL" sz="1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b="1" dirty="0" smtClean="0"/>
              <a:t>2019.02.08</a:t>
            </a:r>
            <a:r>
              <a:rPr lang="pl-PL" sz="1400" dirty="0" smtClean="0"/>
              <a:t> 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 ,</a:t>
            </a:r>
            <a:br>
              <a:rPr lang="pl-PL" sz="1400" dirty="0" smtClean="0"/>
            </a:br>
            <a:r>
              <a:rPr lang="pl-PL" sz="1400" dirty="0" smtClean="0"/>
              <a:t>-złożenie kwiatów –Zastępca  Burmistrza Miasta i Gminy Skawina mgr Witold Grabiec, Radny Powiatu  Krakowskiego mgr Paweł Kolasa, mgr Teresa Szczygieł,</a:t>
            </a:r>
            <a:br>
              <a:rPr lang="pl-PL" sz="1400" dirty="0" smtClean="0"/>
            </a:br>
            <a:r>
              <a:rPr lang="pl-PL" sz="1400" dirty="0" smtClean="0"/>
              <a:t> </a:t>
            </a:r>
            <a:endParaRPr lang="pl-PL" sz="1400" dirty="0"/>
          </a:p>
        </p:txBody>
      </p:sp>
      <p:pic>
        <p:nvPicPr>
          <p:cNvPr id="4" name="Picture 9" descr="C:\Users\Teresa\Desktop\Aktualniści\2019.02.08 (8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b="1" dirty="0" smtClean="0"/>
              <a:t>2019.02.08</a:t>
            </a:r>
            <a:r>
              <a:rPr lang="pl-PL" sz="1400" dirty="0" smtClean="0"/>
              <a:t> Uroczysta wieczornica z okazji 99 Rocznicy Zaślubin Polski z Morzem przy pomniku gen. J. Hallera w </a:t>
            </a:r>
            <a:r>
              <a:rPr lang="pl-PL" sz="1400" dirty="0" err="1" smtClean="0"/>
              <a:t>Jurczycach,-odśpiewanie</a:t>
            </a:r>
            <a:r>
              <a:rPr lang="pl-PL" sz="1400" dirty="0" smtClean="0"/>
              <a:t> hymnu narodowego,,</a:t>
            </a:r>
            <a:br>
              <a:rPr lang="pl-PL" sz="1400" dirty="0" smtClean="0"/>
            </a:br>
            <a:r>
              <a:rPr lang="pl-PL" sz="1400" dirty="0" smtClean="0"/>
              <a:t>-złożenie kwiatów –Zastępca  Burmistrza Miasta i Gminy Skawina mgr Witold Grabiec, Radny Powiatu  Krakowskiego mgr Paweł Kolasa, mgr Teresa Szczygieł,</a:t>
            </a:r>
            <a:br>
              <a:rPr lang="pl-PL" sz="1400" dirty="0" smtClean="0"/>
            </a:br>
            <a:r>
              <a:rPr lang="pl-PL" sz="1400" dirty="0" smtClean="0"/>
              <a:t> ,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4" name="Picture 2" descr="C:\Users\Teresa\Desktop\Aktualniści\2019.02.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b="1" dirty="0" smtClean="0"/>
              <a:t>2019.02.08</a:t>
            </a:r>
            <a:r>
              <a:rPr lang="pl-PL" sz="1400" dirty="0" smtClean="0"/>
              <a:t> 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-Uroczyste wciągnięcie flagi na maszt przy pomniku gen. J. Hallera w Jurczycach,</a:t>
            </a:r>
            <a:br>
              <a:rPr lang="pl-PL" sz="1400" dirty="0" smtClean="0"/>
            </a:br>
            <a:r>
              <a:rPr lang="pl-PL" sz="1400" dirty="0" smtClean="0"/>
              <a:t>-odśpiewanie hymnu </a:t>
            </a:r>
            <a:r>
              <a:rPr lang="pl-PL" sz="1400" dirty="0" smtClean="0"/>
              <a:t>narodowego. Poczet sztandarowy:   </a:t>
            </a:r>
            <a:r>
              <a:rPr lang="pl-PL" sz="1400" dirty="0" err="1" smtClean="0"/>
              <a:t>Kłępa</a:t>
            </a:r>
            <a:r>
              <a:rPr lang="pl-PL" sz="1400" dirty="0" smtClean="0"/>
              <a:t> Jerzy, </a:t>
            </a:r>
            <a:r>
              <a:rPr lang="pl-PL" sz="1400" dirty="0" err="1" smtClean="0"/>
              <a:t>Cetnarowski</a:t>
            </a:r>
            <a:r>
              <a:rPr lang="pl-PL" sz="1400" dirty="0" smtClean="0"/>
              <a:t> Rafał, Krupnik Wojciech</a:t>
            </a:r>
            <a:r>
              <a:rPr lang="pl-PL" sz="1400" dirty="0" smtClean="0"/>
              <a:t/>
            </a:r>
            <a:br>
              <a:rPr lang="pl-PL" sz="1400" dirty="0" smtClean="0"/>
            </a:br>
            <a:r>
              <a:rPr lang="pl-PL" sz="1400" dirty="0" smtClean="0"/>
              <a:t> 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4" name="Picture 3" descr="C:\Users\Teresa\Desktop\Aktualniści\2019.02.08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b="1" dirty="0" smtClean="0"/>
              <a:t>2019.02.08</a:t>
            </a:r>
            <a:r>
              <a:rPr lang="pl-PL" sz="1400" dirty="0" smtClean="0"/>
              <a:t> 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-Uroczyste wciągnięcie flagi na maszt przy pomniku gen. J. Hallera w Jurczycach,</a:t>
            </a:r>
            <a:br>
              <a:rPr lang="pl-PL" sz="1400" dirty="0" smtClean="0"/>
            </a:br>
            <a:r>
              <a:rPr lang="pl-PL" sz="1400" dirty="0" smtClean="0"/>
              <a:t>-odśpiewanie hymnu narodowego,</a:t>
            </a:r>
            <a:br>
              <a:rPr lang="pl-PL" sz="1400" dirty="0" smtClean="0"/>
            </a:br>
            <a:r>
              <a:rPr lang="pl-PL" sz="1400" dirty="0" smtClean="0"/>
              <a:t> </a:t>
            </a:r>
            <a:endParaRPr lang="pl-PL" sz="1400" dirty="0"/>
          </a:p>
        </p:txBody>
      </p:sp>
      <p:pic>
        <p:nvPicPr>
          <p:cNvPr id="4" name="Picture 4" descr="C:\Users\Teresa\Desktop\Aktualniści\2019.02.08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b="1" dirty="0" smtClean="0"/>
              <a:t>2019.02.08</a:t>
            </a:r>
            <a:r>
              <a:rPr lang="pl-PL" sz="1400" dirty="0" smtClean="0"/>
              <a:t> 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-Uroczyste wciągnięcie flagi na maszt przy pomniku gen. J. Hallera w Jurczycach,</a:t>
            </a:r>
            <a:br>
              <a:rPr lang="pl-PL" sz="1400" dirty="0" smtClean="0"/>
            </a:br>
            <a:r>
              <a:rPr lang="pl-PL" sz="1400" dirty="0" smtClean="0"/>
              <a:t>-odśpiewanie hymnu narodowego,</a:t>
            </a:r>
            <a:br>
              <a:rPr lang="pl-PL" sz="1400" dirty="0" smtClean="0"/>
            </a:br>
            <a:r>
              <a:rPr lang="pl-PL" sz="1400" dirty="0" smtClean="0"/>
              <a:t> 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4" name="Picture 5" descr="C:\Users\Teresa\Desktop\Aktualniści\2019.02.08 (4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b="1" dirty="0" smtClean="0"/>
              <a:t>2019.02.08</a:t>
            </a:r>
            <a:r>
              <a:rPr lang="pl-PL" sz="1400" dirty="0" smtClean="0"/>
              <a:t> 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-Uroczyste wciągnięcie flagi na maszt przy pomniku gen. J. Hallera w Jurczycach,</a:t>
            </a:r>
            <a:br>
              <a:rPr lang="pl-PL" sz="1400" dirty="0" smtClean="0"/>
            </a:br>
            <a:r>
              <a:rPr lang="pl-PL" sz="1400" dirty="0" smtClean="0"/>
              <a:t>-odśpiewanie hymnu narodowego,</a:t>
            </a:r>
            <a:br>
              <a:rPr lang="pl-PL" sz="1400" dirty="0" smtClean="0"/>
            </a:br>
            <a:r>
              <a:rPr lang="pl-PL" sz="1400" dirty="0" smtClean="0"/>
              <a:t> 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4" name="Picture 6" descr="C:\Users\Teresa\Desktop\Aktualniści\2019.02.08 (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b="1" dirty="0" smtClean="0"/>
              <a:t>2019.02.08</a:t>
            </a:r>
            <a:r>
              <a:rPr lang="pl-PL" sz="1400" dirty="0" smtClean="0"/>
              <a:t> 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-Uroczyste wciągnięcie flagi na maszt przy pomniku gen. J. Hallera w Jurczycach,</a:t>
            </a:r>
            <a:br>
              <a:rPr lang="pl-PL" sz="1400" dirty="0" smtClean="0"/>
            </a:br>
            <a:r>
              <a:rPr lang="pl-PL" sz="1400" dirty="0" smtClean="0"/>
              <a:t>-odśpiewanie hymnu narodowego,</a:t>
            </a:r>
            <a:br>
              <a:rPr lang="pl-PL" sz="1400" dirty="0" smtClean="0"/>
            </a:br>
            <a:r>
              <a:rPr lang="pl-PL" sz="1400" dirty="0" smtClean="0"/>
              <a:t>-przemówienie mgr inż. Leszka </a:t>
            </a:r>
            <a:r>
              <a:rPr lang="pl-PL" sz="1400" dirty="0" err="1" smtClean="0"/>
              <a:t>Krupnika</a:t>
            </a:r>
            <a:r>
              <a:rPr lang="pl-PL" sz="1400" dirty="0" smtClean="0"/>
              <a:t>,</a:t>
            </a:r>
            <a:br>
              <a:rPr lang="pl-PL" sz="1400" dirty="0" smtClean="0"/>
            </a:br>
            <a:r>
              <a:rPr lang="pl-PL" sz="1400" dirty="0" smtClean="0"/>
              <a:t>-złożenie kwiatów –Zastępca  Burmistrza Miasta i Gminy Skawina mgr Witold Grabiec, Radny Powiatu  Krakowskiego mgr Paweł Kolasa, mgr Teresa Szczygieł,</a:t>
            </a:r>
            <a:br>
              <a:rPr lang="pl-PL" sz="1400" dirty="0" smtClean="0"/>
            </a:br>
            <a:r>
              <a:rPr lang="pl-PL" sz="1400" dirty="0" smtClean="0"/>
              <a:t> ,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4" name="Picture 7" descr="C:\Users\Teresa\Desktop\Aktualniści\2019.02.08 (6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b="1" dirty="0" smtClean="0"/>
              <a:t>2019.02.08</a:t>
            </a:r>
            <a:r>
              <a:rPr lang="pl-PL" sz="1400" dirty="0" smtClean="0"/>
              <a:t> 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-Uroczyste wciągnięcie flagi na maszt przy pomniku gen. J. Hallera w Jurczycach, </a:t>
            </a:r>
            <a:br>
              <a:rPr lang="pl-PL" sz="1400" dirty="0" smtClean="0"/>
            </a:br>
            <a:r>
              <a:rPr lang="pl-PL" sz="1400" dirty="0" smtClean="0"/>
              <a:t>-złożenie kwiatów –Zastępca  Burmistrza Miasta i Gminy Skawina mgr Witold Grabiec, Radny Powiatu  Krakowskiego mgr Paweł Kolasa, mgr Teresa Szczygieł,</a:t>
            </a:r>
            <a:br>
              <a:rPr lang="pl-PL" sz="1400" dirty="0" smtClean="0"/>
            </a:br>
            <a:r>
              <a:rPr lang="pl-PL" sz="1400" dirty="0" smtClean="0"/>
              <a:t> 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4" name="Picture 8" descr="C:\Users\Teresa\Desktop\Aktualniści\2019.02.08 (7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b="1" dirty="0" smtClean="0"/>
              <a:t>2019.02.08</a:t>
            </a:r>
            <a:r>
              <a:rPr lang="pl-PL" sz="1400" dirty="0" smtClean="0"/>
              <a:t> 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/>
            </a:r>
            <a:br>
              <a:rPr lang="pl-PL" sz="1400" dirty="0" smtClean="0"/>
            </a:br>
            <a:r>
              <a:rPr lang="pl-PL" sz="1400" dirty="0" smtClean="0"/>
              <a:t>-przemarsz do Izby </a:t>
            </a:r>
            <a:r>
              <a:rPr lang="pl-PL" sz="1400" dirty="0" smtClean="0"/>
              <a:t>Pamięci w Jurczycach,</a:t>
            </a:r>
            <a:r>
              <a:rPr lang="pl-PL" sz="1400" dirty="0" smtClean="0"/>
              <a:t/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4" name="Picture 10" descr="C:\Users\Teresa\Desktop\Aktualniści\2019.02.08 (10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b="1" dirty="0" smtClean="0"/>
              <a:t>2019.02.08</a:t>
            </a:r>
            <a:r>
              <a:rPr lang="pl-PL" sz="1400" dirty="0" smtClean="0"/>
              <a:t> 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 </a:t>
            </a:r>
            <a:br>
              <a:rPr lang="pl-PL" sz="1400" dirty="0" smtClean="0"/>
            </a:br>
            <a:r>
              <a:rPr lang="pl-PL" sz="1400" dirty="0" smtClean="0"/>
              <a:t>-przemarsz do Izby </a:t>
            </a:r>
            <a:r>
              <a:rPr lang="pl-PL" sz="1400" dirty="0" smtClean="0"/>
              <a:t>Pamięci w Jurczycach,</a:t>
            </a:r>
            <a:r>
              <a:rPr lang="pl-PL" sz="1400" dirty="0" smtClean="0"/>
              <a:t/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4" name="Picture 11" descr="C:\Users\Teresa\Desktop\Aktualniści\2019.02.08 (1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1200" dirty="0" smtClean="0"/>
              <a:t>2019. 02 .08-Uroczysta </a:t>
            </a:r>
            <a:r>
              <a:rPr lang="pl-PL" sz="1200" dirty="0"/>
              <a:t>wieczornica z okazji 99 Rocznicy Zaślubin Polski z </a:t>
            </a:r>
            <a:r>
              <a:rPr lang="pl-PL" sz="1200" dirty="0" smtClean="0"/>
              <a:t>Morzem w Izbie Pamięci w Jurczycach</a:t>
            </a:r>
            <a:r>
              <a:rPr lang="pl-PL" sz="1200" dirty="0"/>
              <a:t/>
            </a:r>
            <a:br>
              <a:rPr lang="pl-PL" sz="1200" dirty="0"/>
            </a:br>
            <a:r>
              <a:rPr lang="pl-PL" sz="1200" dirty="0" smtClean="0"/>
              <a:t> </a:t>
            </a:r>
            <a:r>
              <a:rPr lang="pl-PL" sz="1200" dirty="0"/>
              <a:t/>
            </a:r>
            <a:br>
              <a:rPr lang="pl-PL" sz="1200" dirty="0"/>
            </a:br>
            <a:r>
              <a:rPr lang="pl-PL" sz="1200" dirty="0"/>
              <a:t>-wręczenie </a:t>
            </a:r>
            <a:r>
              <a:rPr lang="pl-PL" sz="1200" dirty="0" smtClean="0"/>
              <a:t> Radnemu </a:t>
            </a:r>
            <a:r>
              <a:rPr lang="pl-PL" sz="1200" dirty="0" smtClean="0"/>
              <a:t>Powiatu  Krakowskiego mgr </a:t>
            </a:r>
            <a:r>
              <a:rPr lang="pl-PL" sz="1200" dirty="0" smtClean="0"/>
              <a:t>Pawłowi </a:t>
            </a:r>
            <a:r>
              <a:rPr lang="pl-PL" sz="1200" dirty="0" smtClean="0"/>
              <a:t>Kolasie podziękowania  za współpracę </a:t>
            </a:r>
            <a:r>
              <a:rPr lang="pl-PL" sz="1200" dirty="0"/>
              <a:t/>
            </a:r>
            <a:br>
              <a:rPr lang="pl-PL" sz="1200" dirty="0"/>
            </a:br>
            <a:r>
              <a:rPr lang="pl-PL" sz="1200" dirty="0" smtClean="0"/>
              <a:t> .</a:t>
            </a:r>
            <a:endParaRPr lang="pl-PL" sz="1200" dirty="0"/>
          </a:p>
        </p:txBody>
      </p:sp>
      <p:pic>
        <p:nvPicPr>
          <p:cNvPr id="4" name="Symbol zastępczy zawartości 3" descr="2019.02.08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1571612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 smtClean="0"/>
              <a:t>2019. 02 .08-Uroczysta wieczornica  w Izbie Pamięci Rodu Hallerów  </a:t>
            </a:r>
            <a:r>
              <a:rPr lang="pl-PL" sz="1400" dirty="0" err="1" smtClean="0"/>
              <a:t>iHallerczyków</a:t>
            </a:r>
            <a:r>
              <a:rPr lang="pl-PL" sz="1400" dirty="0" smtClean="0"/>
              <a:t> w Jurczycach                             z okazji 99 Rocznicy Zaślubin Polski z Morzem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4" name="Symbol zastępczy zawartości 3" descr="2019.02.08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 smtClean="0"/>
              <a:t>2019. 02 .08-Uroczysta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 </a:t>
            </a:r>
            <a:br>
              <a:rPr lang="pl-PL" sz="1400" dirty="0" smtClean="0"/>
            </a:br>
            <a:r>
              <a:rPr lang="pl-PL" sz="1400" dirty="0" smtClean="0"/>
              <a:t>-wręczenie   Panu  Jerzemu Klepię podziękowania za współpracę,</a:t>
            </a:r>
            <a:endParaRPr lang="pl-PL" sz="1400" dirty="0"/>
          </a:p>
        </p:txBody>
      </p:sp>
      <p:pic>
        <p:nvPicPr>
          <p:cNvPr id="4" name="Symbol zastępczy zawartości 3" descr="2019.02.08 (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 smtClean="0"/>
              <a:t>2019. 02 .08-Uroczysta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 </a:t>
            </a:r>
            <a:br>
              <a:rPr lang="pl-PL" sz="1400" dirty="0" smtClean="0"/>
            </a:br>
            <a:r>
              <a:rPr lang="pl-PL" sz="1400" dirty="0" smtClean="0"/>
              <a:t>-wręczenie podziękowania Panu  Rafałowi </a:t>
            </a:r>
            <a:r>
              <a:rPr lang="pl-PL" sz="1400" dirty="0" err="1" smtClean="0"/>
              <a:t>Cetnarowskiemu</a:t>
            </a:r>
            <a:r>
              <a:rPr lang="pl-PL" sz="1400" dirty="0" smtClean="0"/>
              <a:t> za współpracę </a:t>
            </a:r>
            <a:endParaRPr lang="pl-PL" sz="1400" dirty="0"/>
          </a:p>
        </p:txBody>
      </p:sp>
      <p:pic>
        <p:nvPicPr>
          <p:cNvPr id="6" name="Symbol zastępczy zawartości 5" descr="2019.02.08 (6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 smtClean="0"/>
              <a:t>2019. 02 .08-Uroczysta wieczornica z okazji 99 Rocznicy Zaślubin Polski z Morzem</a:t>
            </a:r>
            <a:br>
              <a:rPr lang="pl-PL" sz="1400" dirty="0" smtClean="0"/>
            </a:br>
            <a:r>
              <a:rPr lang="pl-PL" sz="1400" dirty="0" smtClean="0"/>
              <a:t> </a:t>
            </a:r>
            <a:br>
              <a:rPr lang="pl-PL" sz="1400" dirty="0" smtClean="0"/>
            </a:br>
            <a:r>
              <a:rPr lang="pl-PL" sz="1400" dirty="0" smtClean="0"/>
              <a:t>-wręczenie podziękowania  </a:t>
            </a:r>
            <a:r>
              <a:rPr lang="pl-PL" sz="1400" dirty="0" smtClean="0"/>
              <a:t>mgr inż.  </a:t>
            </a:r>
            <a:r>
              <a:rPr lang="pl-PL" sz="1400" dirty="0" smtClean="0"/>
              <a:t>Wojciechowi Krupnikowi za współpracę </a:t>
            </a:r>
            <a:r>
              <a:rPr lang="pl-PL" sz="1400" dirty="0" smtClean="0"/>
              <a:t>,</a:t>
            </a:r>
            <a:endParaRPr lang="pl-PL" sz="1400" dirty="0"/>
          </a:p>
        </p:txBody>
      </p:sp>
      <p:pic>
        <p:nvPicPr>
          <p:cNvPr id="4" name="Symbol zastępczy zawartości 3" descr="2019.02.08 (7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 02 .08-Uroczysta wieczornica z okazji 99 Rocznicy Zaślubin Polski z Morzem - </a:t>
            </a:r>
            <a:r>
              <a:rPr lang="pl-PL" sz="1600" dirty="0"/>
              <a:t>prezentacja dr Dyląg -” 100 rocznica czeskiej inwazji na Śląsk Cieszyński – śmierć kpt./mjr Cezarego Hallera,</a:t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02.08 (8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 02 .08-Uroczysta wieczornica z okazji 99 Rocznicy Zaślubin Polski z Morzem           przemówienie  Leszka  </a:t>
            </a:r>
            <a:r>
              <a:rPr lang="pl-PL" sz="1600" dirty="0" err="1" smtClean="0"/>
              <a:t>Krupnika</a:t>
            </a:r>
            <a:endParaRPr lang="pl-PL" sz="1600" dirty="0"/>
          </a:p>
        </p:txBody>
      </p:sp>
      <p:pic>
        <p:nvPicPr>
          <p:cNvPr id="4" name="Symbol zastępczy zawartości 3" descr="2019.02.08 (9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 02 .08-Uroczysta wieczornica z okazji 99 Rocznicy Zaślubin Polski z Morzem.           Wręczenie statuetki z popiersiem </a:t>
            </a:r>
            <a:r>
              <a:rPr lang="pl-PL" sz="1600" dirty="0"/>
              <a:t>g</a:t>
            </a:r>
            <a:r>
              <a:rPr lang="pl-PL" sz="1600" dirty="0" smtClean="0"/>
              <a:t>en. Józefa </a:t>
            </a:r>
            <a:r>
              <a:rPr lang="pl-PL" sz="1600" dirty="0" smtClean="0"/>
              <a:t>Hallera prezesowi  </a:t>
            </a:r>
            <a:r>
              <a:rPr lang="pl-PL" sz="1600" dirty="0" smtClean="0"/>
              <a:t>Leszkowi Krupnikowi  w podziękowaniu za pracę w </a:t>
            </a:r>
            <a:r>
              <a:rPr lang="pl-PL" sz="1600" dirty="0" err="1" smtClean="0"/>
              <a:t>TPGJHiH</a:t>
            </a:r>
            <a:endParaRPr lang="pl-PL" sz="1600" dirty="0"/>
          </a:p>
        </p:txBody>
      </p:sp>
      <p:pic>
        <p:nvPicPr>
          <p:cNvPr id="4" name="Symbol zastępczy zawartości 3" descr="2019.02.08 (1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 02 .08-Uroczysta wieczornica z okazji 99 Rocznicy Zaślubin Polski z Morzem</a:t>
            </a:r>
            <a:endParaRPr lang="pl-PL" sz="1600" dirty="0"/>
          </a:p>
        </p:txBody>
      </p:sp>
      <p:pic>
        <p:nvPicPr>
          <p:cNvPr id="4" name="Symbol zastępczy zawartości 3" descr="2019.02.08 (1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 02 .08-Uroczysta wieczornica z okazji 99 Rocznicy Zaślubin Polski z Morzem – prezentacja  dr Dariusz </a:t>
            </a:r>
            <a:r>
              <a:rPr lang="pl-PL" sz="1600" dirty="0" smtClean="0"/>
              <a:t>Dyląg </a:t>
            </a:r>
            <a:r>
              <a:rPr lang="pl-PL" sz="1600" dirty="0" smtClean="0"/>
              <a:t>-” 100 rocznica czeskiej inwazji na Śląsk Cieszyński – śmierć kpt./mjr Cezarego Hallera,</a:t>
            </a:r>
            <a:endParaRPr lang="pl-PL" sz="1600" dirty="0"/>
          </a:p>
        </p:txBody>
      </p:sp>
      <p:pic>
        <p:nvPicPr>
          <p:cNvPr id="4" name="Symbol zastępczy zawartości 3" descr="2019.02.08 (1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b="1" dirty="0" smtClean="0"/>
              <a:t>2019.02.08</a:t>
            </a:r>
            <a:r>
              <a:rPr lang="pl-PL" sz="1600" dirty="0" smtClean="0"/>
              <a:t> Uroczysta wieczornica z okazji 99 Rocznicy Zaślubin Polski z Morzem - prezentacja     dr Dariusz Dyląg -” 100 rocznica czeskiej inwazji na Śląsk Cieszyński – śmierć kpt./mjr Cezarego Hallera,</a:t>
            </a:r>
            <a:endParaRPr lang="pl-PL" sz="1600" dirty="0"/>
          </a:p>
        </p:txBody>
      </p:sp>
      <p:pic>
        <p:nvPicPr>
          <p:cNvPr id="4" name="Symbol zastępczy zawartości 3" descr="2019.02.08 (1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 02 .08-Uroczysta wieczornica z okazji 99 Rocznicy Zaślubin Polski z Morzem                     </a:t>
            </a:r>
            <a:r>
              <a:rPr lang="pl-PL" sz="1600" dirty="0"/>
              <a:t>-przemówienie mgr inż. Leszka </a:t>
            </a:r>
            <a:r>
              <a:rPr lang="pl-PL" sz="1600" dirty="0" err="1"/>
              <a:t>Krupnika</a:t>
            </a:r>
            <a:r>
              <a:rPr lang="pl-PL" sz="1600" dirty="0"/>
              <a:t>,</a:t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02.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b="1" dirty="0" smtClean="0"/>
              <a:t>2019.03 .23</a:t>
            </a:r>
            <a:r>
              <a:rPr lang="pl-PL" sz="1400" dirty="0" smtClean="0"/>
              <a:t> Udział przedstawicieli </a:t>
            </a:r>
            <a:r>
              <a:rPr lang="pl-PL" sz="1400" dirty="0" err="1" smtClean="0"/>
              <a:t>TPGJHiH</a:t>
            </a:r>
            <a:r>
              <a:rPr lang="pl-PL" sz="1400" dirty="0" smtClean="0"/>
              <a:t> w Spotkaniu   Fundacji Szlaki Papieskie z jej Honorowym Patronem Metropolitą </a:t>
            </a:r>
            <a:r>
              <a:rPr lang="pl-PL" sz="1400" dirty="0" smtClean="0"/>
              <a:t>Krakowskim  </a:t>
            </a:r>
            <a:r>
              <a:rPr lang="pl-PL" sz="1400" dirty="0" smtClean="0"/>
              <a:t>Markiem Jędraszewskim  na Franciszkańskiej. (Teresa Szczygieł).</a:t>
            </a:r>
            <a:r>
              <a:rPr lang="pl-PL" sz="1200" dirty="0" smtClean="0"/>
              <a:t/>
            </a:r>
            <a:br>
              <a:rPr lang="pl-PL" sz="1200" dirty="0" smtClean="0"/>
            </a:br>
            <a:endParaRPr lang="pl-PL" sz="1200" dirty="0"/>
          </a:p>
        </p:txBody>
      </p:sp>
      <p:pic>
        <p:nvPicPr>
          <p:cNvPr id="5122" name="Picture 2" descr="C:\Users\Teresa\Desktop\Aktualniści\P10103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4216" y="1600200"/>
            <a:ext cx="681556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600" dirty="0"/>
              <a:t>2019.04.26 Gminny konkurs historyczny- Słynne postacie naszego regionu -”Generał Józef Haller i Błękitna Armia” . Projekt dofinansowany ze środków Gminy Skawina</a:t>
            </a:r>
            <a:r>
              <a:rPr lang="pl-PL" sz="1600" dirty="0" smtClean="0"/>
              <a:t>.</a:t>
            </a:r>
            <a:r>
              <a:rPr lang="pl-PL" sz="1600" b="1" u="sng" dirty="0" smtClean="0"/>
              <a:t> .  Edycja 21  (10 drużyn) </a:t>
            </a:r>
            <a:r>
              <a:rPr lang="pl-PL" sz="1600" dirty="0" smtClean="0"/>
              <a:t>Prowadząca  </a:t>
            </a:r>
            <a:r>
              <a:rPr lang="pl-PL" sz="1600" b="1" dirty="0" smtClean="0"/>
              <a:t>mgr Teresa Szczygieł </a:t>
            </a:r>
            <a:r>
              <a:rPr lang="pl-PL" sz="1600" dirty="0" smtClean="0"/>
              <a:t>,</a:t>
            </a:r>
            <a:r>
              <a:rPr lang="pl-PL" sz="1600" dirty="0" smtClean="0"/>
              <a:t>jury: płk </a:t>
            </a:r>
            <a:r>
              <a:rPr lang="pl-PL" sz="1600" dirty="0" smtClean="0"/>
              <a:t>St. </a:t>
            </a:r>
            <a:r>
              <a:rPr lang="pl-PL" sz="1600" dirty="0" err="1" smtClean="0"/>
              <a:t>Grodecki,mgr</a:t>
            </a:r>
            <a:r>
              <a:rPr lang="pl-PL" sz="1600" dirty="0" smtClean="0"/>
              <a:t> </a:t>
            </a:r>
            <a:r>
              <a:rPr lang="pl-PL" sz="1600" dirty="0" smtClean="0"/>
              <a:t>M. </a:t>
            </a:r>
            <a:r>
              <a:rPr lang="pl-PL" sz="1600" dirty="0" err="1" smtClean="0"/>
              <a:t>Strzeboński</a:t>
            </a:r>
            <a:r>
              <a:rPr lang="pl-PL" sz="1600" dirty="0" smtClean="0"/>
              <a:t>, </a:t>
            </a:r>
            <a:r>
              <a:rPr lang="pl-PL" sz="1600" dirty="0" smtClean="0"/>
              <a:t>mgr M</a:t>
            </a:r>
            <a:r>
              <a:rPr lang="pl-PL" sz="1600" dirty="0" smtClean="0"/>
              <a:t>. Walczak, </a:t>
            </a:r>
            <a:r>
              <a:rPr lang="pl-PL" sz="1600" dirty="0" smtClean="0"/>
              <a:t>mgr </a:t>
            </a:r>
            <a:r>
              <a:rPr lang="pl-PL" sz="1600" dirty="0" smtClean="0"/>
              <a:t>inż. </a:t>
            </a:r>
            <a:r>
              <a:rPr lang="pl-PL" sz="1600" dirty="0" smtClean="0"/>
              <a:t>L</a:t>
            </a:r>
            <a:r>
              <a:rPr lang="pl-PL" sz="1600" dirty="0" smtClean="0"/>
              <a:t>. Krupnik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04.26 (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2019.04.26 Gminny konkurs historyczny- Słynne postacie naszego regionu -”Generał Józef Haller i Błękitna Armia” . Projekt dofinansowany ze środków Gminy Skawina</a:t>
            </a:r>
            <a:r>
              <a:rPr lang="pl-PL" sz="1600" dirty="0" smtClean="0"/>
              <a:t>.</a:t>
            </a:r>
            <a:r>
              <a:rPr lang="pl-PL" sz="1600" b="1" u="sng" dirty="0" smtClean="0"/>
              <a:t> .  Edycja 21  (10 drużyn) </a:t>
            </a:r>
            <a:r>
              <a:rPr lang="pl-PL" sz="1600" b="1" u="sng" dirty="0" smtClean="0"/>
              <a:t>  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04. 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2019.04.26 Gminny konkurs historyczny- Słynne postacie naszego regionu -”Generał Józef Haller i Błękitna Armia” . Projekt dofinansowany ze środków Gminy Skawina</a:t>
            </a:r>
            <a:r>
              <a:rPr lang="pl-PL" sz="1600" dirty="0" smtClean="0"/>
              <a:t>.</a:t>
            </a:r>
            <a:r>
              <a:rPr lang="pl-PL" sz="1600" b="1" u="sng" dirty="0" smtClean="0"/>
              <a:t> .  Edycja 21  (10 drużyn) 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04.26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 smtClean="0"/>
              <a:t>2019.04.26 Gminny konkurs historyczny- Słynne postacie naszego regionu -”Generał Józef Haller i Błękitna Armia” . Projekt dofinansowany ze środków Gminy Skawina.</a:t>
            </a:r>
            <a:r>
              <a:rPr lang="pl-PL" sz="1400" b="1" u="sng" dirty="0" smtClean="0"/>
              <a:t> .  Edycja 21  (10 drużyn) </a:t>
            </a:r>
            <a:r>
              <a:rPr lang="pl-PL" sz="1400" dirty="0" smtClean="0"/>
              <a:t>Prowadząca  </a:t>
            </a:r>
            <a:r>
              <a:rPr lang="pl-PL" sz="1400" b="1" dirty="0" smtClean="0"/>
              <a:t>mgr Teresa </a:t>
            </a:r>
            <a:r>
              <a:rPr lang="pl-PL" sz="1400" b="1" dirty="0" smtClean="0"/>
              <a:t>Szczygieł</a:t>
            </a:r>
            <a:r>
              <a:rPr lang="pl-PL" sz="1400" dirty="0" smtClean="0"/>
              <a:t>, jury-płk </a:t>
            </a:r>
            <a:r>
              <a:rPr lang="pl-PL" sz="1400" dirty="0" smtClean="0"/>
              <a:t>St. Grodecki</a:t>
            </a:r>
            <a:r>
              <a:rPr lang="pl-PL" sz="1400" dirty="0" smtClean="0"/>
              <a:t>, mgr </a:t>
            </a:r>
            <a:r>
              <a:rPr lang="pl-PL" sz="1400" dirty="0" smtClean="0"/>
              <a:t>M. </a:t>
            </a:r>
            <a:r>
              <a:rPr lang="pl-PL" sz="1400" dirty="0" err="1" smtClean="0"/>
              <a:t>Strzeboński</a:t>
            </a:r>
            <a:r>
              <a:rPr lang="pl-PL" sz="1400" dirty="0" smtClean="0"/>
              <a:t>, mgr </a:t>
            </a:r>
            <a:r>
              <a:rPr lang="pl-PL" sz="1400" dirty="0" smtClean="0"/>
              <a:t>M. Walczak, </a:t>
            </a:r>
            <a:r>
              <a:rPr lang="pl-PL" sz="1400" dirty="0" smtClean="0"/>
              <a:t>mgr inż. L</a:t>
            </a:r>
            <a:r>
              <a:rPr lang="pl-PL" sz="1400" dirty="0" smtClean="0"/>
              <a:t>. Krupnik</a:t>
            </a:r>
            <a:endParaRPr lang="pl-PL" sz="1400" dirty="0"/>
          </a:p>
        </p:txBody>
      </p:sp>
      <p:pic>
        <p:nvPicPr>
          <p:cNvPr id="6" name="Symbol zastępczy zawartości 5" descr="2019.04.26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 smtClean="0"/>
              <a:t>2019.06.22-  </a:t>
            </a:r>
            <a:br>
              <a:rPr lang="pl-PL" sz="1400" dirty="0" smtClean="0"/>
            </a:br>
            <a:r>
              <a:rPr lang="pl-PL" sz="1400" dirty="0" smtClean="0"/>
              <a:t>-  Organizacja punktu z zadaniami  przy Izbie Pamięci w ramach współpracy </a:t>
            </a:r>
            <a:r>
              <a:rPr lang="pl-PL" sz="1400" dirty="0" err="1" smtClean="0"/>
              <a:t>TPGJHiH</a:t>
            </a:r>
            <a:r>
              <a:rPr lang="pl-PL" sz="1400" dirty="0" smtClean="0"/>
              <a:t>  przy organizacji  III Biegu Hallera w Jurczycach  </a:t>
            </a:r>
            <a:r>
              <a:rPr lang="pl-PL" sz="1400" dirty="0" smtClean="0"/>
              <a:t>- mgr inż. Leszek Krupnik mgr inż. Marek Maciejko, mgr Teresa Szczygieł, Zdzisław Szczygieł</a:t>
            </a:r>
            <a:endParaRPr lang="pl-PL" sz="1400" dirty="0"/>
          </a:p>
        </p:txBody>
      </p:sp>
      <p:pic>
        <p:nvPicPr>
          <p:cNvPr id="2051" name="Picture 3" descr="C:\Users\Teresa\Desktop\Aktualniści\IMG_20190622_1201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 smtClean="0"/>
              <a:t>2019.06.22-  </a:t>
            </a:r>
            <a:br>
              <a:rPr lang="pl-PL" sz="1400" dirty="0" smtClean="0"/>
            </a:br>
            <a:r>
              <a:rPr lang="pl-PL" sz="1400" dirty="0" smtClean="0"/>
              <a:t>-  Organizacja punktu z zadaniami  przy Izbie Pamięci w ramach współpracy </a:t>
            </a:r>
            <a:r>
              <a:rPr lang="pl-PL" sz="1400" dirty="0" err="1" smtClean="0"/>
              <a:t>TPGJHiH</a:t>
            </a:r>
            <a:r>
              <a:rPr lang="pl-PL" sz="1400" dirty="0" smtClean="0"/>
              <a:t>  przy organizacji  III Biegu Hallera w Jurczycach  </a:t>
            </a:r>
            <a:r>
              <a:rPr lang="pl-PL" sz="1400" dirty="0" smtClean="0"/>
              <a:t>- - mgr inż. Leszek Krupnik mgr inż. Marek Maciejko, </a:t>
            </a:r>
            <a:r>
              <a:rPr lang="pl-PL" sz="1400" dirty="0" smtClean="0"/>
              <a:t>Zdzisław </a:t>
            </a:r>
            <a:r>
              <a:rPr lang="pl-PL" sz="1400" dirty="0" smtClean="0"/>
              <a:t>Szczygieł</a:t>
            </a:r>
            <a:endParaRPr lang="pl-PL" sz="1400" dirty="0"/>
          </a:p>
        </p:txBody>
      </p:sp>
      <p:pic>
        <p:nvPicPr>
          <p:cNvPr id="6" name="Picture 2" descr="C:\Users\Teresa\Desktop\Aktualniści\IMG_20190622_1113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7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 smtClean="0"/>
              <a:t>2019.06.22-  </a:t>
            </a:r>
            <a:br>
              <a:rPr lang="pl-PL" sz="1400" dirty="0" smtClean="0"/>
            </a:br>
            <a:r>
              <a:rPr lang="pl-PL" sz="1400" dirty="0" smtClean="0"/>
              <a:t>-  Organizacja punktu z zadaniami  przy Izbie Pamięci w ramach współpracy </a:t>
            </a:r>
            <a:r>
              <a:rPr lang="pl-PL" sz="1400" dirty="0" err="1" smtClean="0"/>
              <a:t>TPGJHiH</a:t>
            </a:r>
            <a:r>
              <a:rPr lang="pl-PL" sz="1400" dirty="0" smtClean="0"/>
              <a:t>  przy organizacji  III Biegu Hallera w Jurczycach  </a:t>
            </a:r>
            <a:r>
              <a:rPr lang="pl-PL" sz="1400" dirty="0" smtClean="0"/>
              <a:t>- - mgr inż. Leszek Krupnik mgr inż. Marek Maciejko, mgr Teresa Szczygieł, Zdzisław Szczygieł</a:t>
            </a:r>
            <a:endParaRPr lang="pl-PL" sz="1400" dirty="0"/>
          </a:p>
        </p:txBody>
      </p:sp>
      <p:pic>
        <p:nvPicPr>
          <p:cNvPr id="3074" name="Picture 2" descr="C:\Users\Teresa\Desktop\Aktualniści\IMG_20190622_1202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dirty="0" smtClean="0"/>
              <a:t>2019.06.22-  </a:t>
            </a:r>
            <a:br>
              <a:rPr lang="pl-PL" sz="1400" dirty="0" smtClean="0"/>
            </a:br>
            <a:r>
              <a:rPr lang="pl-PL" sz="1400" dirty="0" smtClean="0"/>
              <a:t>-  Organizacja punktu z zadaniami  przy Izbie Pamięci w ramach współpracy </a:t>
            </a:r>
            <a:r>
              <a:rPr lang="pl-PL" sz="1400" dirty="0" err="1" smtClean="0"/>
              <a:t>TPGJHiH</a:t>
            </a:r>
            <a:r>
              <a:rPr lang="pl-PL" sz="1400" dirty="0" smtClean="0"/>
              <a:t>  przy organizacji  III Biegu Hallera w Jurczycach  </a:t>
            </a:r>
            <a:r>
              <a:rPr lang="pl-PL" sz="1400" dirty="0" smtClean="0"/>
              <a:t>- - mgr inż. Leszek Krupnik mgr inż. Marek Maciejko, mgr Teresa Szczygieł, Zdzisław Szczygieł </a:t>
            </a:r>
            <a:r>
              <a:rPr lang="pl-PL" sz="1400" dirty="0" smtClean="0"/>
              <a:t/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4098" name="Picture 2" descr="C:\Users\Teresa\Desktop\Aktualniści\IMG_20190622_1203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 smtClean="0"/>
              <a:t>2019.06.28,29,30 –wycieczka trzydniowa organizowana przez </a:t>
            </a:r>
            <a:r>
              <a:rPr lang="pl-PL" sz="1400" dirty="0" err="1" smtClean="0"/>
              <a:t>TPGJHiH</a:t>
            </a:r>
            <a:r>
              <a:rPr lang="pl-PL" sz="1400" dirty="0" smtClean="0"/>
              <a:t> –Moszna –</a:t>
            </a:r>
            <a:r>
              <a:rPr lang="pl-PL" sz="1400" dirty="0" smtClean="0"/>
              <a:t>Nysa –Szczytna -</a:t>
            </a:r>
            <a:r>
              <a:rPr lang="pl-PL" sz="1400" dirty="0" smtClean="0"/>
              <a:t>Kudowa Zdrój-czeskie „skalne miasto</a:t>
            </a:r>
            <a:r>
              <a:rPr lang="pl-PL" sz="1400" dirty="0" smtClean="0"/>
              <a:t>”- Książ</a:t>
            </a:r>
            <a:r>
              <a:rPr lang="pl-PL" sz="1400" dirty="0" smtClean="0"/>
              <a:t>.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6146" name="Picture 2" descr="C:\Users\Teresa\Desktop\Aktualniści\P10104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600" dirty="0" smtClean="0"/>
              <a:t>2019.08.10- Sesja popularno-naukowa z okazji 100rocznicy powrotu Błękitnej Armii do Polski.</a:t>
            </a:r>
            <a:br>
              <a:rPr lang="pl-PL" sz="1600" dirty="0" smtClean="0"/>
            </a:br>
            <a:r>
              <a:rPr lang="pl-PL" sz="1600" dirty="0" smtClean="0"/>
              <a:t>-wystawienie posterunku (w mundurach historycznych) przy pomniku Generała Broni Józefa Hallera przez </a:t>
            </a:r>
            <a:r>
              <a:rPr lang="pl-PL" sz="1600" dirty="0" err="1" smtClean="0"/>
              <a:t>TPGJHiH</a:t>
            </a:r>
            <a:r>
              <a:rPr lang="pl-PL" sz="1600" dirty="0" smtClean="0"/>
              <a:t>, w mundurach historycznych: </a:t>
            </a:r>
            <a:r>
              <a:rPr lang="pl-PL" sz="1600" dirty="0" err="1" smtClean="0"/>
              <a:t>Cetnarowski</a:t>
            </a:r>
            <a:r>
              <a:rPr lang="pl-PL" sz="1600" dirty="0" smtClean="0"/>
              <a:t> Rafał, Krupnik Wojciech, Walczak Mateusz, Maciejko Marek</a:t>
            </a:r>
            <a:r>
              <a:rPr lang="pl-PL" sz="1600" dirty="0" smtClean="0"/>
              <a:t/>
            </a:r>
            <a:br>
              <a:rPr lang="pl-PL" sz="1600" dirty="0" smtClean="0"/>
            </a:br>
            <a:endParaRPr lang="pl-PL" sz="1600" dirty="0"/>
          </a:p>
        </p:txBody>
      </p:sp>
      <p:pic>
        <p:nvPicPr>
          <p:cNvPr id="4" name="Symbol zastępczy zawartości 3" descr="2019.08.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2696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.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2019.08.10- Sesja popularno-naukowa z okazji 100rocznicy powrotu Błękitnej Armii do Polski.</a:t>
            </a:r>
            <a:br>
              <a:rPr lang="pl-PL" sz="1600" dirty="0" smtClean="0"/>
            </a:br>
            <a:r>
              <a:rPr lang="pl-PL" sz="1600" dirty="0" smtClean="0"/>
              <a:t>-złożenie kwiatów przez </a:t>
            </a:r>
            <a:r>
              <a:rPr lang="pl-PL" sz="1600" dirty="0" smtClean="0"/>
              <a:t>przedstawiciela Prezydenta </a:t>
            </a:r>
            <a:r>
              <a:rPr lang="pl-PL" sz="1600" dirty="0" smtClean="0"/>
              <a:t>RP Andrzeja Dudy, </a:t>
            </a:r>
            <a:r>
              <a:rPr lang="pl-PL" sz="1600" dirty="0" smtClean="0"/>
              <a:t>Witolda </a:t>
            </a:r>
            <a:r>
              <a:rPr lang="pl-PL" sz="1600" dirty="0" err="1" smtClean="0"/>
              <a:t>Dzielskiego</a:t>
            </a:r>
            <a:r>
              <a:rPr lang="pl-PL" sz="1600" dirty="0" smtClean="0"/>
              <a:t>, dyrektora </a:t>
            </a:r>
            <a:r>
              <a:rPr lang="pl-PL" sz="1600" dirty="0" smtClean="0"/>
              <a:t>Biura Spraw Zagranicznych w Kancelarii Prezydenta</a:t>
            </a:r>
            <a:endParaRPr lang="pl-PL" sz="1600" dirty="0"/>
          </a:p>
        </p:txBody>
      </p:sp>
      <p:pic>
        <p:nvPicPr>
          <p:cNvPr id="4" name="Symbol zastępczy zawartości 3" descr="2019.08.10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2019.08.10- </a:t>
            </a:r>
            <a:r>
              <a:rPr lang="pl-PL" sz="1600" dirty="0" smtClean="0"/>
              <a:t>Sesja popularno-naukowa z okazji 100rocznicy powrotu Błękitnej Armii do Polski.</a:t>
            </a:r>
            <a:br>
              <a:rPr lang="pl-PL" sz="1600" dirty="0" smtClean="0"/>
            </a:br>
            <a:r>
              <a:rPr lang="pl-PL" sz="1600" dirty="0" smtClean="0"/>
              <a:t>-złożenie kwiatów przez przedstawiciela </a:t>
            </a:r>
            <a:r>
              <a:rPr lang="pl-PL" sz="1600" dirty="0" smtClean="0"/>
              <a:t>Prezydenta RP </a:t>
            </a:r>
            <a:r>
              <a:rPr lang="pl-PL" sz="1600" dirty="0" smtClean="0"/>
              <a:t>Andrzeja Dudy , Witolda </a:t>
            </a:r>
            <a:r>
              <a:rPr lang="pl-PL" sz="1600" dirty="0" err="1" smtClean="0"/>
              <a:t>Dzielskiego</a:t>
            </a:r>
            <a:r>
              <a:rPr lang="pl-PL" sz="1600" dirty="0" smtClean="0"/>
              <a:t> dyrektora </a:t>
            </a:r>
            <a:r>
              <a:rPr lang="pl-PL" sz="1600" dirty="0" smtClean="0"/>
              <a:t>Biura Spraw Zagranicznych w Kancelarii </a:t>
            </a:r>
            <a:r>
              <a:rPr lang="pl-PL" sz="1600" dirty="0" smtClean="0"/>
              <a:t>Prezydenta</a:t>
            </a:r>
            <a:endParaRPr lang="pl-PL" sz="1600" dirty="0"/>
          </a:p>
        </p:txBody>
      </p:sp>
      <p:pic>
        <p:nvPicPr>
          <p:cNvPr id="4" name="Symbol zastępczy zawartości 3" descr="2019.08.10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2019.08.10- Sesja popularno-naukowa z okazji 100rocznicy powrotu Błękitnej Armii do </a:t>
            </a:r>
            <a:r>
              <a:rPr lang="pl-PL" sz="1600" dirty="0" smtClean="0"/>
              <a:t>Polski,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żołnierze 12Brygady Zmechanizowanej ze Szczecina.</a:t>
            </a:r>
            <a:br>
              <a:rPr lang="pl-PL" sz="1600" dirty="0" smtClean="0"/>
            </a:br>
            <a:endParaRPr lang="pl-PL" sz="1600" dirty="0"/>
          </a:p>
        </p:txBody>
      </p:sp>
      <p:pic>
        <p:nvPicPr>
          <p:cNvPr id="6" name="Symbol zastępczy zawartości 5" descr="2019.08.10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2019.08.10- </a:t>
            </a:r>
            <a:r>
              <a:rPr lang="pl-PL" sz="1600" dirty="0"/>
              <a:t>Sesja popularno-naukowa z okazji 100rocznicy powrotu Błękitnej Armii do Polski.</a:t>
            </a:r>
            <a:br>
              <a:rPr lang="pl-PL" sz="1600" dirty="0"/>
            </a:br>
            <a:r>
              <a:rPr lang="pl-PL" sz="1600" dirty="0" smtClean="0"/>
              <a:t>              odśpiewanie </a:t>
            </a:r>
            <a:r>
              <a:rPr lang="pl-PL" sz="1600" dirty="0"/>
              <a:t>hymnu narodowego,</a:t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08.10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2019.08.10- </a:t>
            </a:r>
            <a:r>
              <a:rPr lang="pl-PL" sz="1600" dirty="0"/>
              <a:t>Sesja popularno-naukowa z okazji 100rocznicy powrotu Błękitnej Armii do Polski.</a:t>
            </a:r>
            <a:br>
              <a:rPr lang="pl-PL" sz="1600" dirty="0"/>
            </a:br>
            <a:r>
              <a:rPr lang="pl-PL" sz="1600" b="1" dirty="0" smtClean="0"/>
              <a:t> 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08.10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08.10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  <p:sp>
        <p:nvSpPr>
          <p:cNvPr id="86017" name="Rectangle 1"/>
          <p:cNvSpPr>
            <a:spLocks noChangeArrowheads="1"/>
          </p:cNvSpPr>
          <p:nvPr/>
        </p:nvSpPr>
        <p:spPr bwMode="auto">
          <a:xfrm>
            <a:off x="1071538" y="928670"/>
            <a:ext cx="80724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2019.08.10- Sesja popularno-naukowa z okazji 100rocznicy powrotu Błękitnej Armii do Polski.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2019.08.10- Sesja popularno-naukowa z okazji 100rocznicy powrotu Błękitnej Armii do Polski.</a:t>
            </a:r>
            <a:br>
              <a:rPr lang="pl-PL" sz="1600" dirty="0"/>
            </a:br>
            <a:r>
              <a:rPr lang="pl-PL" sz="1600" b="1" dirty="0" smtClean="0"/>
              <a:t> </a:t>
            </a:r>
            <a:endParaRPr lang="pl-PL" sz="1600" dirty="0"/>
          </a:p>
        </p:txBody>
      </p:sp>
      <p:pic>
        <p:nvPicPr>
          <p:cNvPr id="4" name="Symbol zastępczy zawartości 3" descr="2019.08.10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357298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2019.08.10- Sesja popularno-naukowa z okazji 100rocznicy powrotu Błękitnej Armii do Polski</a:t>
            </a:r>
            <a:r>
              <a:rPr lang="pl-PL" sz="1600" dirty="0" smtClean="0"/>
              <a:t>. -prezentacja „Struktura organizacyjna, uzbrojenie błękitnej Armii” </a:t>
            </a:r>
            <a:r>
              <a:rPr lang="pl-PL" sz="1600" dirty="0" smtClean="0"/>
              <a:t>–mgr inż. Maciejko </a:t>
            </a:r>
            <a:r>
              <a:rPr lang="pl-PL" sz="1600" dirty="0" smtClean="0"/>
              <a:t>Marek,</a:t>
            </a:r>
            <a:br>
              <a:rPr lang="pl-PL" sz="1600" dirty="0" smtClean="0"/>
            </a:br>
            <a:r>
              <a:rPr lang="pl-PL" sz="1600" b="1" dirty="0" smtClean="0"/>
              <a:t> </a:t>
            </a:r>
            <a:endParaRPr lang="pl-PL" sz="1600" dirty="0"/>
          </a:p>
        </p:txBody>
      </p:sp>
      <p:pic>
        <p:nvPicPr>
          <p:cNvPr id="4" name="Symbol zastępczy zawartości 3" descr="2019.08.10 (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2019.08.10- Sesja popularno-naukowa z okazji 100rocznicy powrotu Błękitnej Armii do Polski</a:t>
            </a:r>
            <a:r>
              <a:rPr lang="pl-PL" sz="1600" dirty="0" smtClean="0"/>
              <a:t>. Prezentacja- „Losy V Dywizji ” Syberyjskiej” Strzelców Polskich Błękitnej Armii Gen. Józefa Hallera w Rosji</a:t>
            </a:r>
            <a:r>
              <a:rPr lang="pl-PL" sz="1600" dirty="0" smtClean="0"/>
              <a:t>”- mgr </a:t>
            </a:r>
            <a:r>
              <a:rPr lang="pl-PL" sz="1600" dirty="0" smtClean="0"/>
              <a:t>Walczak Mateusz</a:t>
            </a:r>
            <a:r>
              <a:rPr lang="pl-PL" sz="1600" b="1" dirty="0" smtClean="0"/>
              <a:t> </a:t>
            </a:r>
            <a:endParaRPr lang="pl-PL" sz="1600" dirty="0"/>
          </a:p>
        </p:txBody>
      </p:sp>
      <p:pic>
        <p:nvPicPr>
          <p:cNvPr id="4" name="Symbol zastępczy zawartości 3" descr="2019.08.10 (6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800" dirty="0"/>
              <a:t>2019.08.10- Sesja popularno-naukowa z okazji 100rocznicy powrotu Błękitnej Armii do Polski</a:t>
            </a:r>
            <a:r>
              <a:rPr lang="pl-PL" sz="1800" dirty="0" smtClean="0"/>
              <a:t>. Prezentacja –„Anna Haller-patriotka, nauczycielka, działaczka społeczna w 50 rocznicę śmierci” </a:t>
            </a:r>
            <a:r>
              <a:rPr lang="pl-PL" sz="1800" dirty="0" err="1" smtClean="0"/>
              <a:t>mgrTeresa</a:t>
            </a:r>
            <a:r>
              <a:rPr lang="pl-PL" sz="1800" dirty="0" smtClean="0"/>
              <a:t> </a:t>
            </a:r>
            <a:r>
              <a:rPr lang="pl-PL" sz="1800" dirty="0" smtClean="0"/>
              <a:t>Szczygieł,</a:t>
            </a:r>
            <a:br>
              <a:rPr lang="pl-PL" sz="1800" dirty="0" smtClean="0"/>
            </a:br>
            <a:r>
              <a:rPr lang="pl-PL" sz="1600" dirty="0"/>
              <a:t/>
            </a:r>
            <a:br>
              <a:rPr lang="pl-PL" sz="1600" dirty="0"/>
            </a:br>
            <a:r>
              <a:rPr lang="pl-PL" sz="1600" b="1" dirty="0" smtClean="0"/>
              <a:t> </a:t>
            </a:r>
            <a:endParaRPr lang="pl-PL" sz="1600" dirty="0"/>
          </a:p>
        </p:txBody>
      </p:sp>
      <p:pic>
        <p:nvPicPr>
          <p:cNvPr id="4" name="Symbol zastępczy zawartości 3" descr="2019.08.10 (8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b="1" dirty="0" smtClean="0"/>
              <a:t> </a:t>
            </a:r>
            <a:endParaRPr lang="pl-PL" sz="1600" dirty="0"/>
          </a:p>
        </p:txBody>
      </p:sp>
      <p:pic>
        <p:nvPicPr>
          <p:cNvPr id="4" name="Symbol zastępczy zawartości 3" descr="2019.08.10 (9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1285852" y="357166"/>
            <a:ext cx="7215238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pl-PL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2019.08.10- Sesja pop</a:t>
            </a:r>
            <a:r>
              <a:rPr lang="pl-PL" sz="1400" dirty="0"/>
              <a:t>2019.08.10- Sesja popularno-naukowa z okazji 100rocznicy powrotu Błękitnej Armii do Polski.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2019.08.10- </a:t>
            </a:r>
            <a:r>
              <a:rPr lang="pl-PL" sz="1600" dirty="0"/>
              <a:t>Sesja popularno-naukowa z okazji 100rocznicy powrotu Błękitnej Armii do Polski</a:t>
            </a:r>
            <a:r>
              <a:rPr lang="pl-PL" sz="1600" dirty="0" smtClean="0"/>
              <a:t>. -prezentacja- „Współpraca polsko - francuska w aspekcie Błękitnej Armii” - </a:t>
            </a:r>
            <a:r>
              <a:rPr lang="pl-PL" sz="1600" dirty="0" err="1" smtClean="0"/>
              <a:t>Kłępa</a:t>
            </a:r>
            <a:r>
              <a:rPr lang="pl-PL" sz="1600" dirty="0" smtClean="0"/>
              <a:t> Jerzy.</a:t>
            </a:r>
            <a:br>
              <a:rPr lang="pl-PL" sz="1600" dirty="0" smtClean="0"/>
            </a:br>
            <a:r>
              <a:rPr lang="pl-PL" sz="1600" dirty="0"/>
              <a:t/>
            </a:r>
            <a:br>
              <a:rPr lang="pl-PL" sz="1600" dirty="0"/>
            </a:br>
            <a:r>
              <a:rPr lang="pl-PL" sz="1600" b="1" dirty="0" smtClean="0"/>
              <a:t> </a:t>
            </a:r>
            <a:endParaRPr lang="pl-PL" sz="1600" dirty="0"/>
          </a:p>
        </p:txBody>
      </p:sp>
      <p:pic>
        <p:nvPicPr>
          <p:cNvPr id="6" name="Symbol zastępczy zawartości 5" descr="2019.08.10 (1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2019.08.10- Sesja popularno-naukowa z okazji 100rocznicy powrotu Błękitnej Armii do Polski</a:t>
            </a:r>
            <a:r>
              <a:rPr lang="pl-PL" sz="1600" dirty="0" smtClean="0"/>
              <a:t>. Podziękowanie za  współpracę dla mjr Moniki Matuszczak  12 BZ im.  ze Szczecina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08.10 (1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2019.08.10- Sesja popularno-naukowa z okazji 100rocznicy powrotu Błękitnej Armii do Polski.</a:t>
            </a:r>
            <a:br>
              <a:rPr lang="pl-PL" sz="1600" dirty="0"/>
            </a:br>
            <a:r>
              <a:rPr lang="pl-PL" sz="1600" b="1" dirty="0" smtClean="0"/>
              <a:t> </a:t>
            </a:r>
            <a:endParaRPr lang="pl-PL" sz="1600" dirty="0"/>
          </a:p>
        </p:txBody>
      </p:sp>
      <p:pic>
        <p:nvPicPr>
          <p:cNvPr id="4" name="Symbol zastępczy zawartości 3" descr="2019.08.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2019.08.11 </a:t>
            </a:r>
            <a:r>
              <a:rPr lang="pl-PL" sz="1600" dirty="0" smtClean="0"/>
              <a:t>– </a:t>
            </a:r>
            <a:r>
              <a:rPr lang="pl-PL" sz="1600" dirty="0"/>
              <a:t/>
            </a:r>
            <a:br>
              <a:rPr lang="pl-PL" sz="1600" dirty="0"/>
            </a:br>
            <a:r>
              <a:rPr lang="pl-PL" sz="1600" dirty="0"/>
              <a:t>-Uroczysta Msza Św. - Kaplica przy Izbie </a:t>
            </a:r>
            <a:r>
              <a:rPr lang="pl-PL" sz="1600" dirty="0" smtClean="0"/>
              <a:t>Pamięci w Jurczycach,  </a:t>
            </a:r>
            <a:endParaRPr lang="pl-PL" sz="1600" dirty="0"/>
          </a:p>
        </p:txBody>
      </p:sp>
      <p:pic>
        <p:nvPicPr>
          <p:cNvPr id="4" name="Symbol zastępczy zawartości 3" descr="2019.08.11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2019.08.11 – </a:t>
            </a:r>
            <a:br>
              <a:rPr lang="pl-PL" sz="1600" dirty="0" smtClean="0"/>
            </a:br>
            <a:r>
              <a:rPr lang="pl-PL" sz="1600" dirty="0" smtClean="0"/>
              <a:t>-Uroczysta Msza Św. - Kaplica przy Izbie Pamięci w Jurczycach</a:t>
            </a:r>
            <a:endParaRPr lang="pl-PL" sz="1600" dirty="0"/>
          </a:p>
        </p:txBody>
      </p:sp>
      <p:pic>
        <p:nvPicPr>
          <p:cNvPr id="4" name="Symbol zastępczy zawartości 3" descr="2019.08.11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2019.08.11 – </a:t>
            </a:r>
            <a:br>
              <a:rPr lang="pl-PL" sz="1600" dirty="0" smtClean="0"/>
            </a:br>
            <a:r>
              <a:rPr lang="pl-PL" sz="1600" dirty="0" smtClean="0"/>
              <a:t>-Uroczysta Msza Św. - Kaplica przy Izbie Pamięci w Jurczycach</a:t>
            </a:r>
            <a:endParaRPr lang="pl-PL" sz="1600" dirty="0"/>
          </a:p>
        </p:txBody>
      </p:sp>
      <p:pic>
        <p:nvPicPr>
          <p:cNvPr id="4" name="Symbol zastępczy zawartości 3" descr="2019.08.11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2019.08.11 – </a:t>
            </a:r>
            <a:br>
              <a:rPr lang="pl-PL" sz="1600" dirty="0" smtClean="0"/>
            </a:br>
            <a:r>
              <a:rPr lang="pl-PL" sz="1600" dirty="0" smtClean="0"/>
              <a:t>-Uroczysta Msza Św. - Kaplica przy Izbie Pamięci w Jurczycach</a:t>
            </a:r>
            <a:endParaRPr lang="pl-PL" sz="1600" dirty="0"/>
          </a:p>
        </p:txBody>
      </p:sp>
      <p:pic>
        <p:nvPicPr>
          <p:cNvPr id="4" name="Symbol zastępczy zawartości 3" descr="2019.08.11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2019.08.11 Przejście pod pomnik Generała Broni Józefa Hallera w Jurczycach  i złożenie kwiatów, </a:t>
            </a:r>
            <a:r>
              <a:rPr lang="pl-PL" sz="1600" dirty="0" smtClean="0"/>
              <a:t> </a:t>
            </a:r>
            <a:r>
              <a:rPr lang="pl-PL" sz="1600" dirty="0" smtClean="0"/>
              <a:t/>
            </a:r>
            <a:br>
              <a:rPr lang="pl-PL" sz="1600" dirty="0" smtClean="0"/>
            </a:br>
            <a:endParaRPr lang="pl-PL" sz="1600" dirty="0"/>
          </a:p>
        </p:txBody>
      </p:sp>
      <p:pic>
        <p:nvPicPr>
          <p:cNvPr id="4" name="Symbol zastępczy zawartości 3" descr="2019.08.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814" y="1600200"/>
            <a:ext cx="681437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Skawinie(</a:t>
            </a:r>
            <a:r>
              <a:rPr lang="pl-PL" sz="1200" dirty="0" err="1" smtClean="0"/>
              <a:t>zdj</a:t>
            </a:r>
            <a:r>
              <a:rPr lang="pl-PL" sz="1200" dirty="0" smtClean="0"/>
              <a:t>. :Materiały Małopolskiego Urzędu Wojewódzkiego)</a:t>
            </a:r>
            <a:endParaRPr lang="pl-PL" sz="1200" dirty="0"/>
          </a:p>
        </p:txBody>
      </p:sp>
      <p:pic>
        <p:nvPicPr>
          <p:cNvPr id="4" name="Symbol zastępczy zawartości 3" descr="h_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</a:t>
            </a:r>
            <a:r>
              <a:rPr lang="pl-PL" sz="1600" dirty="0" smtClean="0"/>
              <a:t> (</a:t>
            </a:r>
            <a:r>
              <a:rPr lang="pl-PL" sz="1400" dirty="0" err="1" smtClean="0"/>
              <a:t>zdj</a:t>
            </a:r>
            <a:r>
              <a:rPr lang="pl-PL" sz="1400" dirty="0" smtClean="0"/>
              <a:t>. :Materiały Małopolskiego Urzędu Wojewódzkiego)</a:t>
            </a:r>
            <a:endParaRPr lang="pl-PL" sz="1400" dirty="0"/>
          </a:p>
        </p:txBody>
      </p:sp>
      <p:pic>
        <p:nvPicPr>
          <p:cNvPr id="4" name="Symbol zastępczy zawartości 3" descr="h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</a:t>
            </a:r>
            <a:r>
              <a:rPr lang="pl-PL" sz="1000" dirty="0" smtClean="0"/>
              <a:t>. </a:t>
            </a:r>
            <a:r>
              <a:rPr lang="pl-PL" sz="1050" dirty="0" smtClean="0"/>
              <a:t>(</a:t>
            </a:r>
            <a:r>
              <a:rPr lang="pl-PL" sz="1100" dirty="0" err="1" smtClean="0"/>
              <a:t>zdj</a:t>
            </a:r>
            <a:r>
              <a:rPr lang="pl-PL" sz="1100" dirty="0" smtClean="0"/>
              <a:t>. :Materiały Małopolskiego Urzędu Wojewódzkiego</a:t>
            </a:r>
            <a:r>
              <a:rPr lang="pl-PL" sz="1000" dirty="0" smtClean="0"/>
              <a:t>)</a:t>
            </a:r>
            <a:endParaRPr lang="pl-PL" sz="1000" dirty="0"/>
          </a:p>
        </p:txBody>
      </p:sp>
      <p:pic>
        <p:nvPicPr>
          <p:cNvPr id="4" name="Symbol zastępczy zawartości 3" descr="DSC_20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500174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6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</a:t>
            </a:r>
            <a:r>
              <a:rPr lang="pl-PL" sz="1800" dirty="0" smtClean="0"/>
              <a:t> (</a:t>
            </a:r>
            <a:r>
              <a:rPr lang="pl-PL" sz="1600" dirty="0" err="1" smtClean="0"/>
              <a:t>zdj</a:t>
            </a:r>
            <a:r>
              <a:rPr lang="pl-PL" sz="1600" dirty="0" smtClean="0"/>
              <a:t>. :Materiały Małopolskiego Urzędu Wojewódzkiego)</a:t>
            </a:r>
            <a:endParaRPr lang="pl-PL" sz="1600" dirty="0"/>
          </a:p>
        </p:txBody>
      </p:sp>
      <p:pic>
        <p:nvPicPr>
          <p:cNvPr id="4" name="Symbol zastępczy zawartości 3" descr="h_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F:\Zdjęcia\tata order 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643050"/>
            <a:ext cx="7471935" cy="4746067"/>
          </a:xfrm>
          <a:prstGeom prst="rect">
            <a:avLst/>
          </a:prstGeom>
          <a:noFill/>
        </p:spPr>
      </p:pic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14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</a:t>
            </a:r>
            <a:r>
              <a:rPr lang="pl-PL" sz="1600" dirty="0" smtClean="0"/>
              <a:t>(</a:t>
            </a:r>
            <a:r>
              <a:rPr lang="pl-PL" sz="1400" dirty="0" err="1" smtClean="0"/>
              <a:t>zdj</a:t>
            </a:r>
            <a:r>
              <a:rPr lang="pl-PL" sz="1400" dirty="0" smtClean="0"/>
              <a:t>. :Materiały Małopolskiego Urzędu Wojewódzkiego)</a:t>
            </a:r>
            <a:endParaRPr lang="pl-PL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1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 </a:t>
            </a:r>
            <a:br>
              <a:rPr lang="pl-PL" sz="1100" dirty="0" smtClean="0"/>
            </a:br>
            <a:endParaRPr lang="pl-PL" sz="1100" dirty="0"/>
          </a:p>
        </p:txBody>
      </p:sp>
      <p:pic>
        <p:nvPicPr>
          <p:cNvPr id="4" name="Symbol zastępczy zawartości 3" descr="DSC_20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</a:t>
            </a:r>
            <a:r>
              <a:rPr lang="pl-PL" sz="1100" dirty="0" smtClean="0"/>
              <a:t>.</a:t>
            </a:r>
            <a:r>
              <a:rPr lang="pl-PL" sz="1200" dirty="0" smtClean="0"/>
              <a:t>    (</a:t>
            </a:r>
            <a:r>
              <a:rPr lang="pl-PL" sz="1100" dirty="0" err="1" smtClean="0"/>
              <a:t>zdj</a:t>
            </a:r>
            <a:r>
              <a:rPr lang="pl-PL" sz="1100" dirty="0" smtClean="0"/>
              <a:t>. :Materiały Małopolskiego Urzędu Wojewódzkiego)  </a:t>
            </a:r>
            <a:endParaRPr lang="pl-PL" sz="1100" dirty="0"/>
          </a:p>
        </p:txBody>
      </p:sp>
      <p:pic>
        <p:nvPicPr>
          <p:cNvPr id="4" name="Symbol zastępczy zawartości 3" descr="DSC_20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3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   </a:t>
            </a:r>
            <a:r>
              <a:rPr lang="pl-PL" sz="1200" dirty="0" smtClean="0"/>
              <a:t>(</a:t>
            </a:r>
            <a:r>
              <a:rPr lang="pl-PL" sz="1100" dirty="0" err="1" smtClean="0"/>
              <a:t>zdj</a:t>
            </a:r>
            <a:r>
              <a:rPr lang="pl-PL" sz="1100" dirty="0" smtClean="0"/>
              <a:t>. :Materiały Małopolskiego Urzędu Wojewódzkiego)  </a:t>
            </a:r>
            <a:br>
              <a:rPr lang="pl-PL" sz="1100" dirty="0" smtClean="0"/>
            </a:br>
            <a:endParaRPr lang="pl-PL" sz="1100" dirty="0"/>
          </a:p>
        </p:txBody>
      </p:sp>
      <p:pic>
        <p:nvPicPr>
          <p:cNvPr id="4" name="Symbol zastępczy zawartości 3" descr="DSC_20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14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</a:t>
            </a:r>
            <a:r>
              <a:rPr lang="pl-PL" sz="1600" dirty="0" smtClean="0"/>
              <a:t> (</a:t>
            </a:r>
            <a:r>
              <a:rPr lang="pl-PL" sz="1400" dirty="0" err="1" smtClean="0"/>
              <a:t>zdj</a:t>
            </a:r>
            <a:r>
              <a:rPr lang="pl-PL" sz="1400" dirty="0" smtClean="0"/>
              <a:t>. :Materiały Małopolskiego Urzędu Wojewódzkiego)</a:t>
            </a:r>
            <a:endParaRPr lang="pl-PL" sz="1400" dirty="0"/>
          </a:p>
        </p:txBody>
      </p:sp>
      <p:pic>
        <p:nvPicPr>
          <p:cNvPr id="6" name="Symbol zastępczy zawartości 5" descr="DSC_20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2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</a:t>
            </a:r>
            <a:r>
              <a:rPr lang="pl-PL" sz="1400" dirty="0" smtClean="0"/>
              <a:t>(</a:t>
            </a:r>
            <a:r>
              <a:rPr lang="pl-PL" sz="1200" dirty="0" err="1" smtClean="0"/>
              <a:t>zdj</a:t>
            </a:r>
            <a:r>
              <a:rPr lang="pl-PL" sz="1200" dirty="0" smtClean="0"/>
              <a:t>. :Materiały Małopolskiego Urzędu Wojewódzkiego)</a:t>
            </a:r>
            <a:endParaRPr lang="pl-PL" sz="1200" dirty="0"/>
          </a:p>
        </p:txBody>
      </p:sp>
      <p:pic>
        <p:nvPicPr>
          <p:cNvPr id="4" name="Symbol zastępczy zawartości 3" descr="DSC_20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1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</a:t>
            </a:r>
            <a:r>
              <a:rPr lang="pl-PL" sz="1200" dirty="0" smtClean="0"/>
              <a:t>       (</a:t>
            </a:r>
            <a:r>
              <a:rPr lang="pl-PL" sz="1100" dirty="0" err="1" smtClean="0"/>
              <a:t>zdj</a:t>
            </a:r>
            <a:r>
              <a:rPr lang="pl-PL" sz="1100" dirty="0" smtClean="0"/>
              <a:t>. :Materiały Małopolskiego Urzędu Wojewódzkiego) </a:t>
            </a:r>
            <a:br>
              <a:rPr lang="pl-PL" sz="1100" dirty="0" smtClean="0"/>
            </a:br>
            <a:endParaRPr lang="pl-PL" sz="1100" dirty="0"/>
          </a:p>
        </p:txBody>
      </p:sp>
      <p:pic>
        <p:nvPicPr>
          <p:cNvPr id="4" name="Symbol zastępczy zawartości 3" descr="DSC_20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200" dirty="0" smtClean="0"/>
              <a:t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</a:t>
            </a:r>
            <a:r>
              <a:rPr lang="pl-PL" sz="1400" dirty="0" smtClean="0"/>
              <a:t>       (</a:t>
            </a:r>
            <a:r>
              <a:rPr lang="pl-PL" sz="1200" dirty="0" err="1" smtClean="0"/>
              <a:t>zdj</a:t>
            </a:r>
            <a:r>
              <a:rPr lang="pl-PL" sz="1200" dirty="0" smtClean="0"/>
              <a:t>. :Materiały Małopolskiego Urzędu Wojewódzkiego) </a:t>
            </a:r>
            <a:br>
              <a:rPr lang="pl-PL" sz="1200" dirty="0" smtClean="0"/>
            </a:br>
            <a:endParaRPr lang="pl-PL" sz="1200" dirty="0"/>
          </a:p>
        </p:txBody>
      </p:sp>
      <p:pic>
        <p:nvPicPr>
          <p:cNvPr id="8" name="Symbol zastępczy zawartości 7" descr="DSC_20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2019.11.80  Pałacyk ”Sokół „ w Skawinie  członkowie </a:t>
            </a:r>
            <a:r>
              <a:rPr lang="pl-PL" sz="1600" dirty="0" err="1" smtClean="0"/>
              <a:t>TPGJHiH</a:t>
            </a:r>
            <a:r>
              <a:rPr lang="pl-PL" sz="1600" dirty="0" smtClean="0"/>
              <a:t> z Jurczyc odznaczeni  Krzyżami Zasługi</a:t>
            </a:r>
            <a:endParaRPr lang="pl-PL" sz="1600" dirty="0"/>
          </a:p>
        </p:txBody>
      </p:sp>
      <p:pic>
        <p:nvPicPr>
          <p:cNvPr id="4" name="Symbol zastępczy zawartości 3" descr="2019.11.08 P10106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800" dirty="0" smtClean="0"/>
              <a:t>2019.11.08 Spotkanie w Muzeum Regionalnym w </a:t>
            </a:r>
            <a:r>
              <a:rPr lang="pl-PL" sz="1800" dirty="0" smtClean="0"/>
              <a:t>Skawinie</a:t>
            </a:r>
            <a:br>
              <a:rPr lang="pl-PL" sz="1800" dirty="0" smtClean="0"/>
            </a:br>
            <a:r>
              <a:rPr lang="pl-PL" sz="2000" dirty="0" smtClean="0"/>
              <a:t> </a:t>
            </a:r>
            <a:r>
              <a:rPr lang="pl-PL" sz="1000" dirty="0" smtClean="0"/>
              <a:t>(</a:t>
            </a:r>
            <a:r>
              <a:rPr lang="pl-PL" sz="1000" dirty="0" err="1" smtClean="0"/>
              <a:t>zdj</a:t>
            </a:r>
            <a:r>
              <a:rPr lang="pl-PL" sz="1000" dirty="0" smtClean="0"/>
              <a:t>. :Materiały Małopolskiego Urzędu Wojewódzkiego) </a:t>
            </a:r>
            <a:endParaRPr lang="pl-PL" sz="1000" dirty="0"/>
          </a:p>
        </p:txBody>
      </p:sp>
      <p:pic>
        <p:nvPicPr>
          <p:cNvPr id="4" name="Symbol zastępczy zawartości 3" descr="DSC_09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91497" y="1600200"/>
            <a:ext cx="676100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 </a:t>
            </a:r>
            <a:r>
              <a:rPr lang="pl-PL" sz="1600" dirty="0" smtClean="0"/>
              <a:t>11.11- Narodowe święto  Niepodległości Polski,  </a:t>
            </a:r>
            <a:r>
              <a:rPr lang="pl-PL" sz="1600" dirty="0"/>
              <a:t>udział pocztu sztandarowego </a:t>
            </a:r>
            <a:r>
              <a:rPr lang="pl-PL" sz="1600" dirty="0" err="1"/>
              <a:t>TPGJHiH</a:t>
            </a:r>
            <a:r>
              <a:rPr lang="pl-PL" sz="1600" dirty="0"/>
              <a:t> we Mszy Św</a:t>
            </a:r>
            <a:r>
              <a:rPr lang="pl-PL" sz="1600" dirty="0" smtClean="0"/>
              <a:t>. kościele w Radziszowie:</a:t>
            </a:r>
            <a:r>
              <a:rPr lang="pl-PL" sz="1600" dirty="0"/>
              <a:t/>
            </a:r>
            <a:br>
              <a:rPr lang="pl-PL" sz="1600" dirty="0"/>
            </a:br>
            <a:r>
              <a:rPr lang="pl-PL" sz="1600" dirty="0"/>
              <a:t>Andrzej  Gorczyński,  Wojciech </a:t>
            </a:r>
            <a:r>
              <a:rPr lang="pl-PL" sz="1600" dirty="0" smtClean="0"/>
              <a:t>Krupnik, Marek Kołodziejski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11.11P10106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dirty="0"/>
              <a:t>2019. 11.11- </a:t>
            </a:r>
            <a:r>
              <a:rPr lang="pl-PL" sz="1400" dirty="0" smtClean="0"/>
              <a:t>Narodowe święto  Niepodległości Polski. </a:t>
            </a:r>
            <a:r>
              <a:rPr lang="pl-PL" sz="1400" dirty="0"/>
              <a:t/>
            </a:r>
            <a:br>
              <a:rPr lang="pl-PL" sz="1400" dirty="0"/>
            </a:br>
            <a:r>
              <a:rPr lang="pl-PL" sz="1400" dirty="0"/>
              <a:t>- Złożenie kwiatów pod pomnikiem Generała Broni Józefa </a:t>
            </a:r>
            <a:r>
              <a:rPr lang="pl-PL" sz="1400" dirty="0" smtClean="0"/>
              <a:t>Hallera w Jurczycach :                                                                Gorczyńska Lucyna</a:t>
            </a:r>
            <a:r>
              <a:rPr lang="pl-PL" sz="1400" dirty="0"/>
              <a:t>, Lizak Jan, Teresa Szczygieł.</a:t>
            </a:r>
            <a:br>
              <a:rPr lang="pl-PL" sz="1400" dirty="0"/>
            </a:br>
            <a:r>
              <a:rPr lang="pl-PL" sz="1400" dirty="0"/>
              <a:t>-odśpiewanie hymnu </a:t>
            </a:r>
            <a:r>
              <a:rPr lang="pl-PL" sz="1400" dirty="0" smtClean="0"/>
              <a:t>narodowego ,</a:t>
            </a:r>
            <a:r>
              <a:rPr lang="pl-PL" sz="1400" dirty="0"/>
              <a:t/>
            </a:r>
            <a:br>
              <a:rPr lang="pl-PL" sz="1400" dirty="0"/>
            </a:br>
            <a:endParaRPr lang="pl-PL" sz="1400" dirty="0"/>
          </a:p>
        </p:txBody>
      </p:sp>
      <p:pic>
        <p:nvPicPr>
          <p:cNvPr id="4" name="Symbol zastępczy zawartości 3" descr="2019.11.11 P10106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dirty="0"/>
              <a:t>2019. 11.11- </a:t>
            </a:r>
            <a:r>
              <a:rPr lang="pl-PL" sz="1400" dirty="0" smtClean="0"/>
              <a:t>Narodowe święto  Niepodległości Polski                                                                                                           poczet sztandarowy </a:t>
            </a:r>
            <a:r>
              <a:rPr lang="pl-PL" sz="1400" dirty="0" err="1"/>
              <a:t>TPGJHiH</a:t>
            </a:r>
            <a:r>
              <a:rPr lang="pl-PL" sz="1400" dirty="0"/>
              <a:t> </a:t>
            </a:r>
            <a:br>
              <a:rPr lang="pl-PL" sz="1400" dirty="0"/>
            </a:br>
            <a:r>
              <a:rPr lang="pl-PL" sz="1400" dirty="0"/>
              <a:t>Andrzej  Gorczyński,  Wojciech Krupnik, </a:t>
            </a:r>
            <a:r>
              <a:rPr lang="pl-PL" sz="1400" dirty="0" smtClean="0"/>
              <a:t>Marek Kołodziejski </a:t>
            </a:r>
            <a:r>
              <a:rPr lang="pl-PL" sz="1400" dirty="0"/>
              <a:t/>
            </a:r>
            <a:br>
              <a:rPr lang="pl-PL" sz="1400" dirty="0"/>
            </a:br>
            <a:r>
              <a:rPr lang="pl-PL" sz="1400" dirty="0"/>
              <a:t>- Złożenie kwiatów pod pomnikiem Generała Broni Józefa Hallera : Gorczyńska Lucyna, Lizak Jan, Teresa Szczygieł.</a:t>
            </a:r>
            <a:br>
              <a:rPr lang="pl-PL" sz="1400" dirty="0"/>
            </a:br>
            <a:r>
              <a:rPr lang="pl-PL" sz="1400" dirty="0"/>
              <a:t>-odśpiewanie hymnu narodowego,</a:t>
            </a:r>
            <a:br>
              <a:rPr lang="pl-PL" sz="1400" dirty="0"/>
            </a:br>
            <a:endParaRPr lang="pl-PL" sz="1400" dirty="0"/>
          </a:p>
        </p:txBody>
      </p:sp>
      <p:pic>
        <p:nvPicPr>
          <p:cNvPr id="4" name="Symbol zastępczy zawartości 3" descr="2019.11.11 P10106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600" dirty="0"/>
              <a:t>2019. </a:t>
            </a:r>
            <a:r>
              <a:rPr lang="pl-PL" sz="1600" dirty="0" smtClean="0"/>
              <a:t>11.11- Narodowe święto  Niepodległości Polski                                                                                                       poczet sztandarowy </a:t>
            </a:r>
            <a:r>
              <a:rPr lang="pl-PL" sz="1600" dirty="0" err="1"/>
              <a:t>TPGJHiH</a:t>
            </a:r>
            <a:r>
              <a:rPr lang="pl-PL" sz="1600" dirty="0"/>
              <a:t>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Andrzej  </a:t>
            </a:r>
            <a:r>
              <a:rPr lang="pl-PL" sz="1600" dirty="0"/>
              <a:t>Gorczyński,  Wojciech Krupnik, </a:t>
            </a:r>
            <a:r>
              <a:rPr lang="pl-PL" sz="1600" dirty="0" smtClean="0"/>
              <a:t>Marek Kołodziejski </a:t>
            </a:r>
            <a:r>
              <a:rPr lang="pl-PL" sz="1600" dirty="0"/>
              <a:t/>
            </a:r>
            <a:br>
              <a:rPr lang="pl-PL" sz="1600" dirty="0"/>
            </a:br>
            <a:r>
              <a:rPr lang="pl-PL" sz="1600" dirty="0" smtClean="0"/>
              <a:t>  przed </a:t>
            </a:r>
            <a:r>
              <a:rPr lang="pl-PL" sz="1600" dirty="0"/>
              <a:t>pomnikiem Generała Broni Józefa Hallera </a:t>
            </a:r>
            <a:r>
              <a:rPr lang="pl-PL" sz="1600" dirty="0" smtClean="0"/>
              <a:t> w Jurczycach 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11.11 P10106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 </a:t>
            </a:r>
            <a:r>
              <a:rPr lang="pl-PL" sz="1600" dirty="0" smtClean="0"/>
              <a:t>11.11-  </a:t>
            </a:r>
            <a:br>
              <a:rPr lang="pl-PL" sz="1600" dirty="0" smtClean="0"/>
            </a:br>
            <a:r>
              <a:rPr lang="pl-PL" sz="1600" dirty="0" smtClean="0"/>
              <a:t>- Złożenie kwiatów pod pomnikiem Generała Broni Józefa Hallera  </a:t>
            </a:r>
            <a:br>
              <a:rPr lang="pl-PL" sz="1600" dirty="0" smtClean="0"/>
            </a:br>
            <a:r>
              <a:rPr lang="pl-PL" sz="1600" dirty="0" smtClean="0"/>
              <a:t>-odśpiewanie hymnu narodowego,</a:t>
            </a:r>
            <a:br>
              <a:rPr lang="pl-PL" sz="1600" dirty="0" smtClean="0"/>
            </a:br>
            <a:r>
              <a:rPr lang="pl-PL" sz="1600" dirty="0" smtClean="0"/>
              <a:t>  </a:t>
            </a:r>
            <a:endParaRPr lang="pl-PL" sz="1600" dirty="0"/>
          </a:p>
        </p:txBody>
      </p:sp>
      <p:pic>
        <p:nvPicPr>
          <p:cNvPr id="4" name="Symbol zastępczy zawartości 3" descr="2019.11.11 P10106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r>
              <a:rPr lang="pl-PL" sz="1400" dirty="0"/>
              <a:t>2019. 11.11- </a:t>
            </a:r>
            <a:r>
              <a:rPr lang="pl-PL" sz="1400" dirty="0" smtClean="0"/>
              <a:t>Narodowe święto  Niepodległości Polski .</a:t>
            </a:r>
            <a:r>
              <a:rPr lang="pl-PL" sz="1400" dirty="0"/>
              <a:t/>
            </a:r>
            <a:br>
              <a:rPr lang="pl-PL" sz="1400" dirty="0"/>
            </a:br>
            <a:r>
              <a:rPr lang="pl-PL" sz="1400" dirty="0"/>
              <a:t>-odśpiewanie hymnu narodowego,</a:t>
            </a:r>
            <a:br>
              <a:rPr lang="pl-PL" sz="1400" dirty="0"/>
            </a:br>
            <a:endParaRPr lang="pl-PL" sz="1400" dirty="0"/>
          </a:p>
        </p:txBody>
      </p:sp>
      <p:pic>
        <p:nvPicPr>
          <p:cNvPr id="4" name="Symbol zastępczy zawartości 3" descr="2019.11.11 P10106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dirty="0"/>
              <a:t>2019. </a:t>
            </a:r>
            <a:r>
              <a:rPr lang="pl-PL" sz="1400" dirty="0" smtClean="0"/>
              <a:t>11.11- Narodowe święto  Niepodległości Polski                                                                                                            poczet sztandarowy </a:t>
            </a:r>
            <a:r>
              <a:rPr lang="pl-PL" sz="1400" dirty="0" err="1" smtClean="0"/>
              <a:t>TPGJHiH</a:t>
            </a:r>
            <a:r>
              <a:rPr lang="pl-PL" sz="1400" dirty="0"/>
              <a:t/>
            </a:r>
            <a:br>
              <a:rPr lang="pl-PL" sz="1400" dirty="0"/>
            </a:br>
            <a:r>
              <a:rPr lang="pl-PL" sz="1400" dirty="0"/>
              <a:t>Andrzej  Gorczyński,  Wojciech Krupnik, </a:t>
            </a:r>
            <a:r>
              <a:rPr lang="pl-PL" sz="1400" dirty="0" smtClean="0"/>
              <a:t>Marek Kołodziejski </a:t>
            </a:r>
            <a:r>
              <a:rPr lang="pl-PL" sz="1400" dirty="0"/>
              <a:t/>
            </a:r>
            <a:br>
              <a:rPr lang="pl-PL" sz="1400" dirty="0"/>
            </a:br>
            <a:r>
              <a:rPr lang="pl-PL" sz="1400" dirty="0" smtClean="0"/>
              <a:t>przedstawiciele </a:t>
            </a:r>
            <a:r>
              <a:rPr lang="pl-PL" sz="1400" dirty="0" err="1" smtClean="0"/>
              <a:t>TPGJHiH</a:t>
            </a:r>
            <a:r>
              <a:rPr lang="pl-PL" sz="1400" dirty="0" smtClean="0"/>
              <a:t> ,</a:t>
            </a:r>
            <a:r>
              <a:rPr lang="pl-PL" sz="1400" dirty="0"/>
              <a:t/>
            </a:r>
            <a:br>
              <a:rPr lang="pl-PL" sz="1400" dirty="0"/>
            </a:br>
            <a:endParaRPr lang="pl-PL" sz="1400" dirty="0"/>
          </a:p>
        </p:txBody>
      </p:sp>
      <p:pic>
        <p:nvPicPr>
          <p:cNvPr id="4" name="Symbol zastępczy zawartości 3" descr="2019.11.11 P10106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 </a:t>
            </a:r>
            <a:r>
              <a:rPr lang="pl-PL" sz="1600" dirty="0"/>
              <a:t>2019. </a:t>
            </a:r>
            <a:r>
              <a:rPr lang="pl-PL" sz="1600" dirty="0" smtClean="0"/>
              <a:t>11.11- Narodowe święto  Niepodległości Polski,</a:t>
            </a:r>
            <a:r>
              <a:rPr lang="pl-PL" sz="1600" dirty="0"/>
              <a:t/>
            </a:r>
            <a:br>
              <a:rPr lang="pl-PL" sz="1600" dirty="0"/>
            </a:br>
            <a:r>
              <a:rPr lang="pl-PL" sz="1600" dirty="0"/>
              <a:t>- uroczysta wieczornica w Izbie </a:t>
            </a:r>
            <a:r>
              <a:rPr lang="pl-PL" sz="1600" dirty="0" smtClean="0"/>
              <a:t>Pamięci Rodu Hallerów w Jurczycach.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11.11 P10106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 smtClean="0"/>
              <a:t> 2019. 11.11-  odśpiewanie hymnu narodowego,</a:t>
            </a:r>
            <a:br>
              <a:rPr lang="pl-PL" sz="1600" dirty="0" smtClean="0"/>
            </a:br>
            <a:r>
              <a:rPr lang="pl-PL" sz="1600" dirty="0" smtClean="0"/>
              <a:t>- uroczysta wieczornica w Izbie </a:t>
            </a:r>
            <a:r>
              <a:rPr lang="pl-PL" sz="1600" dirty="0" smtClean="0"/>
              <a:t>Pamięci </a:t>
            </a:r>
            <a:r>
              <a:rPr lang="pl-PL" sz="1600" dirty="0" err="1" smtClean="0"/>
              <a:t>wJurczycach</a:t>
            </a:r>
            <a:r>
              <a:rPr lang="pl-PL" sz="1600" dirty="0" smtClean="0"/>
              <a:t>.</a:t>
            </a:r>
            <a:endParaRPr lang="pl-PL" sz="1600" dirty="0"/>
          </a:p>
        </p:txBody>
      </p:sp>
      <p:pic>
        <p:nvPicPr>
          <p:cNvPr id="4" name="Symbol zastępczy zawartości 3" descr="2019.11.11 P10106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400" dirty="0"/>
              <a:t>2019. </a:t>
            </a:r>
            <a:r>
              <a:rPr lang="pl-PL" sz="1400" dirty="0" smtClean="0"/>
              <a:t>11.11- Narodowe święto  Niepodległości Polski  ,</a:t>
            </a:r>
            <a:r>
              <a:rPr lang="pl-PL" sz="1400" dirty="0"/>
              <a:t/>
            </a:r>
            <a:br>
              <a:rPr lang="pl-PL" sz="1400" dirty="0"/>
            </a:br>
            <a:r>
              <a:rPr lang="pl-PL" sz="1400" dirty="0"/>
              <a:t>- uroczysta wieczornica w Izbie </a:t>
            </a:r>
            <a:r>
              <a:rPr lang="pl-PL" sz="1400" dirty="0" smtClean="0"/>
              <a:t>Pamięci Rodu </a:t>
            </a:r>
            <a:r>
              <a:rPr lang="pl-PL" sz="1400" dirty="0" smtClean="0"/>
              <a:t>H</a:t>
            </a:r>
            <a:r>
              <a:rPr lang="pl-PL" sz="1400" dirty="0" smtClean="0"/>
              <a:t>allerów </a:t>
            </a:r>
            <a:r>
              <a:rPr lang="pl-PL" sz="1400" dirty="0" smtClean="0"/>
              <a:t>w Jurczycach.</a:t>
            </a:r>
            <a:endParaRPr lang="pl-PL" sz="1400" dirty="0"/>
          </a:p>
        </p:txBody>
      </p:sp>
      <p:pic>
        <p:nvPicPr>
          <p:cNvPr id="4" name="Symbol zastępczy zawartości 3" descr="2019.11.11 P10106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800" dirty="0" smtClean="0"/>
              <a:t>2019.11.15 zajęcia edukacyjne-warsztaty historyczne dla dzieci prowadzone w Izbie Pamięci z przedszkolakami z Radziszowa przez Agnieszkę Osiek adiunkta Biura Dokumentacji i Zabytków w Szczecinie w ramach współpracy z 12 Brygadą Zmechanizowaną im. Gen. Józefa Hallera w Szczecinie.</a:t>
            </a:r>
            <a:br>
              <a:rPr lang="pl-PL" sz="1800" dirty="0" smtClean="0"/>
            </a:br>
            <a:endParaRPr lang="pl-PL" sz="1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3314" name="Picture 2" descr="C:\Users\Teresa\Desktop\aparat 01.01.2020\101_PANA\P1010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785926"/>
            <a:ext cx="4214842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200" dirty="0" smtClean="0"/>
              <a:t>2019.11.16- spotkanie z gen. bryg. Sławomirem Dudczakiem dowódcą 12 Brygady Zmechanizowanej im. Generała broni Józefa Hallera ze Szczecina i żołnierzami </a:t>
            </a:r>
            <a:r>
              <a:rPr lang="pl-PL" sz="2200" dirty="0" smtClean="0"/>
              <a:t>w Izbie Pamięci w Jurczycach.</a:t>
            </a:r>
            <a:endParaRPr lang="pl-PL" dirty="0"/>
          </a:p>
        </p:txBody>
      </p:sp>
      <p:pic>
        <p:nvPicPr>
          <p:cNvPr id="5122" name="Picture 2" descr="C:\Users\Teresa\Desktop\aparat 01.01.2020\101_PANA\P10106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2019.11.16- spotkanie z gen. bryg. Sławomirem Dudczakiem dowódcą 12 Brygady Zmechanizowanej im. Generała broni Józefa Hallera ze Szczecina i żołnierzami .</a:t>
            </a:r>
            <a:endParaRPr lang="pl-PL" sz="2000" dirty="0"/>
          </a:p>
        </p:txBody>
      </p:sp>
      <p:pic>
        <p:nvPicPr>
          <p:cNvPr id="6146" name="Picture 2" descr="C:\Users\Teresa\Desktop\aparat 01.01.2020\101_PANA\P10106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2019.11.16- </a:t>
            </a:r>
            <a:r>
              <a:rPr lang="pl-PL" sz="2000" dirty="0" smtClean="0"/>
              <a:t>spotkanie członków </a:t>
            </a:r>
            <a:r>
              <a:rPr lang="pl-PL" sz="2000" dirty="0" err="1" smtClean="0"/>
              <a:t>TPGJHiH</a:t>
            </a:r>
            <a:r>
              <a:rPr lang="pl-PL" sz="2000" dirty="0" smtClean="0"/>
              <a:t> </a:t>
            </a:r>
            <a:r>
              <a:rPr lang="pl-PL" sz="2000" dirty="0" smtClean="0"/>
              <a:t>z gen. bryg. Sławomirem Dudczakiem dowódcą 12 Brygady Zmechanizowanej im. Generała broni Józefa Hallera ze Szczecina i żołnierzami </a:t>
            </a:r>
            <a:r>
              <a:rPr lang="pl-PL" sz="2000" dirty="0" smtClean="0"/>
              <a:t>w Izbie Pamięci w Jurczycach.</a:t>
            </a:r>
            <a:endParaRPr lang="pl-PL" sz="2000" dirty="0"/>
          </a:p>
        </p:txBody>
      </p:sp>
      <p:pic>
        <p:nvPicPr>
          <p:cNvPr id="7170" name="Picture 2" descr="C:\Users\Teresa\Desktop\aparat 01.01.2020\101_PANA\P10106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000" dirty="0" smtClean="0"/>
              <a:t>2019.11.16- </a:t>
            </a:r>
            <a:r>
              <a:rPr lang="pl-PL" sz="2000" dirty="0" smtClean="0"/>
              <a:t>spotkanie członków </a:t>
            </a:r>
            <a:r>
              <a:rPr lang="pl-PL" sz="2000" dirty="0" err="1" smtClean="0"/>
              <a:t>TPGJHiH</a:t>
            </a:r>
            <a:r>
              <a:rPr lang="pl-PL" sz="2000" dirty="0" smtClean="0"/>
              <a:t> z </a:t>
            </a:r>
            <a:r>
              <a:rPr lang="pl-PL" sz="2000" dirty="0" smtClean="0"/>
              <a:t>gen. bryg. Sławomirem Dudczakiem dowódcą 12 Brygady Zmechanizowanej im. Generała broni Józefa Hallera ze Szczecina i </a:t>
            </a:r>
            <a:r>
              <a:rPr lang="pl-PL" sz="2000" dirty="0" smtClean="0"/>
              <a:t>żołnierzami w Izbie Pamięci w Jurczycach. Wręczenie generałowi  </a:t>
            </a:r>
            <a:r>
              <a:rPr lang="pl-PL" sz="2000" dirty="0" smtClean="0"/>
              <a:t>p</a:t>
            </a:r>
            <a:r>
              <a:rPr lang="pl-PL" sz="2000" dirty="0" smtClean="0"/>
              <a:t>amiątkowego albumu.</a:t>
            </a:r>
            <a:endParaRPr lang="pl-PL" sz="2000" dirty="0"/>
          </a:p>
        </p:txBody>
      </p:sp>
      <p:pic>
        <p:nvPicPr>
          <p:cNvPr id="8194" name="Picture 2" descr="C:\Users\Teresa\Desktop\aparat 01.01.2020\101_PANA\P10106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2019.11.16- </a:t>
            </a:r>
            <a:r>
              <a:rPr lang="pl-PL" sz="2000" dirty="0" smtClean="0"/>
              <a:t>spotkanie członków </a:t>
            </a:r>
            <a:r>
              <a:rPr lang="pl-PL" sz="2000" dirty="0" err="1" smtClean="0"/>
              <a:t>T</a:t>
            </a:r>
            <a:r>
              <a:rPr lang="pl-PL" sz="2000" dirty="0" err="1" smtClean="0"/>
              <a:t>PGJHiH</a:t>
            </a:r>
            <a:r>
              <a:rPr lang="pl-PL" sz="2000" dirty="0" smtClean="0"/>
              <a:t> </a:t>
            </a:r>
            <a:r>
              <a:rPr lang="pl-PL" sz="2000" dirty="0" smtClean="0"/>
              <a:t>z gen. bryg. Sławomirem Dudczakiem dowódcą 12 Brygady Zmechanizowanej im. Generała broni Józefa Hallera ze Szczecina i </a:t>
            </a:r>
            <a:r>
              <a:rPr lang="pl-PL" sz="2000" dirty="0" smtClean="0"/>
              <a:t>żołnierzami w Izbie Pamięci w Jurczycach </a:t>
            </a:r>
            <a:r>
              <a:rPr lang="pl-PL" sz="2000" dirty="0" smtClean="0"/>
              <a:t>.</a:t>
            </a:r>
            <a:endParaRPr lang="pl-PL" sz="2000" dirty="0"/>
          </a:p>
        </p:txBody>
      </p:sp>
      <p:pic>
        <p:nvPicPr>
          <p:cNvPr id="9218" name="Picture 2" descr="C:\Users\Teresa\Desktop\aparat 01.01.2020\101_PANA\P10107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2019.11.16- Złożenie kwiatów przed </a:t>
            </a:r>
            <a:r>
              <a:rPr lang="pl-PL" sz="2000" dirty="0" smtClean="0"/>
              <a:t>Pomnikiem </a:t>
            </a:r>
            <a:r>
              <a:rPr lang="pl-PL" sz="2000" dirty="0" smtClean="0"/>
              <a:t>Gen. </a:t>
            </a:r>
            <a:r>
              <a:rPr lang="pl-PL" sz="2000" dirty="0" smtClean="0"/>
              <a:t>Broni </a:t>
            </a:r>
            <a:r>
              <a:rPr lang="pl-PL" sz="2000" dirty="0" smtClean="0"/>
              <a:t>Józefa Hallera przez gen. bryg. Sławomira Dudczaka dowódcy 12 Brygady Zmechanizowanej im. Generała broni Józefa Hallera ze Szczecina.</a:t>
            </a:r>
            <a:endParaRPr lang="pl-PL" sz="2000" dirty="0"/>
          </a:p>
        </p:txBody>
      </p:sp>
      <p:pic>
        <p:nvPicPr>
          <p:cNvPr id="10243" name="Picture 3" descr="C:\Users\Teresa\Desktop\aparat 01.01.2020\101_PANA\P10107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2019.11.16- </a:t>
            </a:r>
            <a:r>
              <a:rPr lang="pl-PL" sz="2000" dirty="0" smtClean="0"/>
              <a:t>Złożenie kwiatów przed Pomnikiem </a:t>
            </a:r>
            <a:r>
              <a:rPr lang="pl-PL" sz="2000" dirty="0" smtClean="0"/>
              <a:t>G</a:t>
            </a:r>
            <a:r>
              <a:rPr lang="pl-PL" sz="2000" dirty="0" smtClean="0"/>
              <a:t>en. Broni Józefa Hallera przez </a:t>
            </a:r>
            <a:r>
              <a:rPr lang="pl-PL" sz="2000" dirty="0" smtClean="0"/>
              <a:t>gen. bryg. </a:t>
            </a:r>
            <a:r>
              <a:rPr lang="pl-PL" sz="2000" dirty="0" smtClean="0"/>
              <a:t>Sławomira Dudczaka dowódcy </a:t>
            </a:r>
            <a:r>
              <a:rPr lang="pl-PL" sz="2000" dirty="0" smtClean="0"/>
              <a:t>12 Brygady Zmechanizowanej im. Generała broni Józefa Hallera ze </a:t>
            </a:r>
            <a:r>
              <a:rPr lang="pl-PL" sz="2000" dirty="0" smtClean="0"/>
              <a:t>Szczecina.</a:t>
            </a:r>
            <a:endParaRPr lang="pl-PL" sz="2000" dirty="0"/>
          </a:p>
        </p:txBody>
      </p:sp>
      <p:pic>
        <p:nvPicPr>
          <p:cNvPr id="11266" name="Picture 2" descr="C:\Users\Teresa\Desktop\aparat 01.01.2020\101_PANA\P10107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2019.11.16- </a:t>
            </a:r>
            <a:r>
              <a:rPr lang="pl-PL" sz="2000" dirty="0" smtClean="0"/>
              <a:t>spotkanie członków </a:t>
            </a:r>
            <a:r>
              <a:rPr lang="pl-PL" sz="2000" dirty="0" err="1" smtClean="0"/>
              <a:t>TPGJHiH</a:t>
            </a:r>
            <a:r>
              <a:rPr lang="pl-PL" sz="2000" dirty="0" smtClean="0"/>
              <a:t> </a:t>
            </a:r>
            <a:r>
              <a:rPr lang="pl-PL" sz="2000" dirty="0" smtClean="0"/>
              <a:t>z gen. bryg. Sławomirem Dudczakiem dowódcą 12 Brygady Zmechanizowanej im. Generała broni Józefa Hallera ze Szczecina i żołnierzami .</a:t>
            </a:r>
            <a:endParaRPr lang="pl-PL" sz="2000" dirty="0"/>
          </a:p>
        </p:txBody>
      </p:sp>
      <p:pic>
        <p:nvPicPr>
          <p:cNvPr id="12290" name="Picture 2" descr="C:\Users\Teresa\Desktop\aparat 01.01.2020\101_PANA\P10107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2019.11.13-Spotkanie z Alicją Trojanowską </a:t>
            </a:r>
            <a:r>
              <a:rPr lang="pl-PL" sz="1600" dirty="0" err="1"/>
              <a:t>Dubiec</a:t>
            </a:r>
            <a:r>
              <a:rPr lang="pl-PL" sz="1600" dirty="0"/>
              <a:t> z Francji - Prezes Stowarzyszenia Kultura Polska </a:t>
            </a:r>
            <a:r>
              <a:rPr lang="pl-PL" sz="1600" dirty="0" err="1"/>
              <a:t>Le</a:t>
            </a:r>
            <a:r>
              <a:rPr lang="pl-PL" sz="1600" dirty="0"/>
              <a:t> </a:t>
            </a:r>
            <a:r>
              <a:rPr lang="pl-PL" sz="1600" dirty="0" smtClean="0"/>
              <a:t>Mans-Francja </a:t>
            </a:r>
            <a:r>
              <a:rPr lang="pl-PL" sz="1600" dirty="0"/>
              <a:t>, prezentacja zbiorów i działalności </a:t>
            </a:r>
            <a:r>
              <a:rPr lang="pl-PL" sz="1600" dirty="0" err="1"/>
              <a:t>TPGJHiH</a:t>
            </a:r>
            <a:r>
              <a:rPr lang="pl-PL" sz="1600" dirty="0"/>
              <a:t> Teresa Szczygieł i Leszek Krupnik. </a:t>
            </a:r>
            <a:r>
              <a:rPr lang="pl-PL" sz="1600" dirty="0" smtClean="0"/>
              <a:t>Izba Pamięci Rodu Hallerów w Jurczycach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6" name="Symbol zastępczy zawartości 3" descr="2019.11.13 P10106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63970"/>
            <a:ext cx="8229600" cy="3998422"/>
          </a:xfr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2019.11.13-Spotkanie z Alicją Trojanowską </a:t>
            </a:r>
            <a:r>
              <a:rPr lang="pl-PL" sz="1600" dirty="0" err="1"/>
              <a:t>Dubiec</a:t>
            </a:r>
            <a:r>
              <a:rPr lang="pl-PL" sz="1600" dirty="0"/>
              <a:t> z Francji - Prezes Stowarzyszenia Kultura Polska </a:t>
            </a:r>
            <a:r>
              <a:rPr lang="pl-PL" sz="1600" dirty="0" err="1" smtClean="0"/>
              <a:t>Le</a:t>
            </a:r>
            <a:r>
              <a:rPr lang="pl-PL" sz="1600" dirty="0" smtClean="0"/>
              <a:t>  Mans -</a:t>
            </a:r>
            <a:r>
              <a:rPr lang="pl-PL" sz="1600" dirty="0"/>
              <a:t>Francja , prezentacja zbiorów i działalności </a:t>
            </a:r>
            <a:r>
              <a:rPr lang="pl-PL" sz="1600" dirty="0" err="1"/>
              <a:t>TPGJHiH</a:t>
            </a:r>
            <a:r>
              <a:rPr lang="pl-PL" sz="1600" dirty="0"/>
              <a:t> Teresa Szczygieł i Leszek </a:t>
            </a:r>
            <a:r>
              <a:rPr lang="pl-PL" sz="1600" dirty="0" smtClean="0"/>
              <a:t>Krupnik. Dworek w Jurczycach 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4" name="Symbol zastępczy zawartości 3" descr="2019.11.13 P10106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dirty="0" smtClean="0"/>
              <a:t>2019.12.12 Prezentacja zbiorów Izby Pamięci i historii rodu Hallerów podczas spotkania </a:t>
            </a:r>
            <a:r>
              <a:rPr lang="pl-PL" sz="1400" dirty="0" err="1" smtClean="0"/>
              <a:t>TPGJHiH</a:t>
            </a:r>
            <a:r>
              <a:rPr lang="pl-PL" sz="1400" dirty="0" smtClean="0"/>
              <a:t> </a:t>
            </a:r>
            <a:r>
              <a:rPr lang="pl-PL" sz="1400" dirty="0" err="1" smtClean="0"/>
              <a:t>zJurczyc</a:t>
            </a:r>
            <a:r>
              <a:rPr lang="pl-PL" sz="1400" dirty="0" smtClean="0"/>
              <a:t> z członkami -Towarzystwa Pamięci Narodowej im. Pierwszego Marszalka Polski Józefa Piłsudskiego w Krakowie- Wojciechem </a:t>
            </a:r>
            <a:r>
              <a:rPr lang="pl-PL" sz="1400" dirty="0" err="1" smtClean="0"/>
              <a:t>Habelą</a:t>
            </a:r>
            <a:r>
              <a:rPr lang="pl-PL" sz="1400" dirty="0" smtClean="0"/>
              <a:t>, Stefanem Majewskim, oraz harcmistrzem Kazimierzem </a:t>
            </a:r>
            <a:r>
              <a:rPr lang="pl-PL" sz="1400" dirty="0" err="1" smtClean="0"/>
              <a:t>Dymanusem</a:t>
            </a:r>
            <a:r>
              <a:rPr lang="pl-PL" sz="1400" dirty="0" smtClean="0"/>
              <a:t> z Niezależnego Związku Harcerstwa „Czerwony Mak”.</a:t>
            </a:r>
            <a:br>
              <a:rPr lang="pl-PL" sz="1400" dirty="0" smtClean="0"/>
            </a:br>
            <a:r>
              <a:rPr lang="pl-PL" sz="1400" dirty="0" smtClean="0"/>
              <a:t> 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5" name="Picture 1" descr="C:\Users\Teresa\Desktop\IMG_20191212_1827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8776" y="1774609"/>
            <a:ext cx="3786447" cy="41771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1400" dirty="0" smtClean="0"/>
              <a:t>2019.12.12 Prezentacja zbiorów Izby Pamięci i historii rodu Hallerów podczas spotkania TPGJHIH  z z członkami -Towarzystwa Pamięci Narodowej im. Pierwszego Marszalka Polski Józefa Piłsudskiego w Krakowie- Wojciechem </a:t>
            </a:r>
            <a:r>
              <a:rPr lang="pl-PL" sz="1400" dirty="0" err="1" smtClean="0"/>
              <a:t>Habelą</a:t>
            </a:r>
            <a:r>
              <a:rPr lang="pl-PL" sz="1400" dirty="0" smtClean="0"/>
              <a:t>, Stefanem Majewskim, oraz harcmistrzem Kazimierzem </a:t>
            </a:r>
            <a:r>
              <a:rPr lang="pl-PL" sz="1400" dirty="0" err="1" smtClean="0"/>
              <a:t>Dymanusem</a:t>
            </a:r>
            <a:r>
              <a:rPr lang="pl-PL" sz="1400" dirty="0" smtClean="0"/>
              <a:t> z Niezależnego Związku Harcerstwa „Czerwony Mak”.</a:t>
            </a:r>
            <a:br>
              <a:rPr lang="pl-PL" sz="1400" dirty="0" smtClean="0"/>
            </a:br>
            <a:r>
              <a:rPr lang="pl-PL" sz="1400" dirty="0" smtClean="0"/>
              <a:t> </a:t>
            </a:r>
            <a:br>
              <a:rPr lang="pl-PL" sz="1400" dirty="0" smtClean="0"/>
            </a:br>
            <a:endParaRPr lang="pl-PL" sz="1400" dirty="0"/>
          </a:p>
        </p:txBody>
      </p:sp>
      <p:pic>
        <p:nvPicPr>
          <p:cNvPr id="5" name="Picture 1" descr="C:\Users\Teresa\Desktop\IMG_20191212_182840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3882" y="1907612"/>
            <a:ext cx="5216236" cy="3911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2131</Words>
  <Application>Microsoft Office PowerPoint</Application>
  <PresentationFormat>Pokaz na ekranie (4:3)</PresentationFormat>
  <Paragraphs>93</Paragraphs>
  <Slides>91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91</vt:i4>
      </vt:variant>
    </vt:vector>
  </HeadingPairs>
  <TitlesOfParts>
    <vt:vector size="92" baseType="lpstr">
      <vt:lpstr>Motyw pakietu Office</vt:lpstr>
      <vt:lpstr>Działalność  TPGJHiH oraz Izby Pamięci Rodu Hallerów w Jurczycach w2019 roku</vt:lpstr>
      <vt:lpstr>2019.02.08 Uroczysta wieczornica z okazji 99 Rocznicy Zaślubin Polski z Morzem  , -złożenie kwiatów –Zastępca  Burmistrza Miasta i Gminy Skawina mgr Witold Grabiec, Radny Powiatu  Krakowskiego mgr Paweł Kolasa, mgr Teresa Szczygieł,  </vt:lpstr>
      <vt:lpstr>2019.02.08 Uroczysta wieczornica z okazji 99 Rocznicy Zaślubin Polski z Morzem przy pomniku gen. J. Hallera w Jurczycach,-odśpiewanie hymnu narodowego,, -złożenie kwiatów –Zastępca  Burmistrza Miasta i Gminy Skawina mgr Witold Grabiec, Radny Powiatu  Krakowskiego mgr Paweł Kolasa, mgr Teresa Szczygieł,  , </vt:lpstr>
      <vt:lpstr>2019.02.08 Uroczysta wieczornica z okazji 99 Rocznicy Zaślubin Polski z Morzem -Uroczyste wciągnięcie flagi na maszt przy pomniku gen. J. Hallera w Jurczycach, -odśpiewanie hymnu narodowego. Poczet sztandarowy:   Kłępa Jerzy, Cetnarowski Rafał, Krupnik Wojciech   </vt:lpstr>
      <vt:lpstr>2019.02.08 Uroczysta wieczornica z okazji 99 Rocznicy Zaślubin Polski z Morzem -Uroczyste wciągnięcie flagi na maszt przy pomniku gen. J. Hallera w Jurczycach, -odśpiewanie hymnu narodowego,  </vt:lpstr>
      <vt:lpstr>2019.02.08 Uroczysta wieczornica z okazji 99 Rocznicy Zaślubin Polski z Morzem -Uroczyste wciągnięcie flagi na maszt przy pomniku gen. J. Hallera w Jurczycach, -odśpiewanie hymnu narodowego,   </vt:lpstr>
      <vt:lpstr>2019.02.08 Uroczysta wieczornica z okazji 99 Rocznicy Zaślubin Polski z Morzem -Uroczyste wciągnięcie flagi na maszt przy pomniku gen. J. Hallera w Jurczycach, -odśpiewanie hymnu narodowego,   </vt:lpstr>
      <vt:lpstr>2019.02.08 Uroczysta wieczornica z okazji 99 Rocznicy Zaślubin Polski z Morzem -Uroczyste wciągnięcie flagi na maszt przy pomniku gen. J. Hallera w Jurczycach, -odśpiewanie hymnu narodowego, -przemówienie mgr inż. Leszka Krupnika, -złożenie kwiatów –Zastępca  Burmistrza Miasta i Gminy Skawina mgr Witold Grabiec, Radny Powiatu  Krakowskiego mgr Paweł Kolasa, mgr Teresa Szczygieł,  , </vt:lpstr>
      <vt:lpstr>2019.02.08 Uroczysta wieczornica z okazji 99 Rocznicy Zaślubin Polski z Morzem -Uroczyste wciągnięcie flagi na maszt przy pomniku gen. J. Hallera w Jurczycach,  -złożenie kwiatów –Zastępca  Burmistrza Miasta i Gminy Skawina mgr Witold Grabiec, Radny Powiatu  Krakowskiego mgr Paweł Kolasa, mgr Teresa Szczygieł,   </vt:lpstr>
      <vt:lpstr>2019.02.08 Uroczysta wieczornica z okazji 99 Rocznicy Zaślubin Polski z Morzem  -przemarsz do Izby Pamięci w Jurczycach, </vt:lpstr>
      <vt:lpstr>2019.02.08 Uroczysta wieczornica z okazji 99 Rocznicy Zaślubin Polski z Morzem   -przemarsz do Izby Pamięci w Jurczycach, </vt:lpstr>
      <vt:lpstr>2019. 02 .08-Uroczysta wieczornica z okazji 99 Rocznicy Zaślubin Polski z Morzem w Izbie Pamięci w Jurczycach   -wręczenie  Radnemu Powiatu  Krakowskiego mgr Pawłowi Kolasie podziękowania  za współpracę   .</vt:lpstr>
      <vt:lpstr>2019. 02 .08-Uroczysta wieczornica  w Izbie Pamięci Rodu Hallerów  iHallerczyków w Jurczycach                             z okazji 99 Rocznicy Zaślubin Polski z Morzem </vt:lpstr>
      <vt:lpstr>2019. 02 .08-Uroczysta wieczornica z okazji 99 Rocznicy Zaślubin Polski z Morzem   -wręczenie   Panu  Jerzemu Klepię podziękowania za współpracę,</vt:lpstr>
      <vt:lpstr>2019. 02 .08-Uroczysta wieczornica z okazji 99 Rocznicy Zaślubin Polski z Morzem   -wręczenie podziękowania Panu  Rafałowi Cetnarowskiemu za współpracę </vt:lpstr>
      <vt:lpstr>2019. 02 .08-Uroczysta wieczornica z okazji 99 Rocznicy Zaślubin Polski z Morzem   -wręczenie podziękowania  mgr inż.  Wojciechowi Krupnikowi za współpracę ,</vt:lpstr>
      <vt:lpstr>2019. 02 .08-Uroczysta wieczornica z okazji 99 Rocznicy Zaślubin Polski z Morzem - prezentacja dr Dyląg -” 100 rocznica czeskiej inwazji na Śląsk Cieszyński – śmierć kpt./mjr Cezarego Hallera, </vt:lpstr>
      <vt:lpstr>2019. 02 .08-Uroczysta wieczornica z okazji 99 Rocznicy Zaślubin Polski z Morzem           przemówienie  Leszka  Krupnika</vt:lpstr>
      <vt:lpstr>2019. 02 .08-Uroczysta wieczornica z okazji 99 Rocznicy Zaślubin Polski z Morzem.           Wręczenie statuetki z popiersiem gen. Józefa Hallera prezesowi  Leszkowi Krupnikowi  w podziękowaniu za pracę w TPGJHiH</vt:lpstr>
      <vt:lpstr>2019. 02 .08-Uroczysta wieczornica z okazji 99 Rocznicy Zaślubin Polski z Morzem</vt:lpstr>
      <vt:lpstr>2019. 02 .08-Uroczysta wieczornica z okazji 99 Rocznicy Zaślubin Polski z Morzem – prezentacja  dr Dariusz Dyląg -” 100 rocznica czeskiej inwazji na Śląsk Cieszyński – śmierć kpt./mjr Cezarego Hallera,</vt:lpstr>
      <vt:lpstr>2019.02.08 Uroczysta wieczornica z okazji 99 Rocznicy Zaślubin Polski z Morzem - prezentacja     dr Dariusz Dyląg -” 100 rocznica czeskiej inwazji na Śląsk Cieszyński – śmierć kpt./mjr Cezarego Hallera,</vt:lpstr>
      <vt:lpstr>2019. 02 .08-Uroczysta wieczornica z okazji 99 Rocznicy Zaślubin Polski z Morzem                     -przemówienie mgr inż. Leszka Krupnika, </vt:lpstr>
      <vt:lpstr>2019.03 .23 Udział przedstawicieli TPGJHiH w Spotkaniu   Fundacji Szlaki Papieskie z jej Honorowym Patronem Metropolitą Krakowskim  Markiem Jędraszewskim  na Franciszkańskiej. (Teresa Szczygieł). </vt:lpstr>
      <vt:lpstr>2019.04.26 Gminny konkurs historyczny- Słynne postacie naszego regionu -”Generał Józef Haller i Błękitna Armia” . Projekt dofinansowany ze środków Gminy Skawina. .  Edycja 21  (10 drużyn) Prowadząca  mgr Teresa Szczygieł ,jury: płk St. Grodecki,mgr M. Strzeboński, mgr M. Walczak, mgr inż. L. Krupnik </vt:lpstr>
      <vt:lpstr>2019.04.26 Gminny konkurs historyczny- Słynne postacie naszego regionu -”Generał Józef Haller i Błękitna Armia” . Projekt dofinansowany ze środków Gminy Skawina. .  Edycja 21  (10 drużyn)    </vt:lpstr>
      <vt:lpstr>2019.04.26 Gminny konkurs historyczny- Słynne postacie naszego regionu -”Generał Józef Haller i Błękitna Armia” . Projekt dofinansowany ze środków Gminy Skawina. .  Edycja 21  (10 drużyn)  </vt:lpstr>
      <vt:lpstr>2019.04.26 Gminny konkurs historyczny- Słynne postacie naszego regionu -”Generał Józef Haller i Błękitna Armia” . Projekt dofinansowany ze środków Gminy Skawina. .  Edycja 21  (10 drużyn) Prowadząca  mgr Teresa Szczygieł, jury-płk St. Grodecki, mgr M. Strzeboński, mgr M. Walczak, mgr inż. L. Krupnik</vt:lpstr>
      <vt:lpstr>2019.06.22-   -  Organizacja punktu z zadaniami  przy Izbie Pamięci w ramach współpracy TPGJHiH  przy organizacji  III Biegu Hallera w Jurczycach  - mgr inż. Leszek Krupnik mgr inż. Marek Maciejko, mgr Teresa Szczygieł, Zdzisław Szczygieł</vt:lpstr>
      <vt:lpstr>2019.06.22-   -  Organizacja punktu z zadaniami  przy Izbie Pamięci w ramach współpracy TPGJHiH  przy organizacji  III Biegu Hallera w Jurczycach  - - mgr inż. Leszek Krupnik mgr inż. Marek Maciejko, Zdzisław Szczygieł</vt:lpstr>
      <vt:lpstr>2019.06.22-   -  Organizacja punktu z zadaniami  przy Izbie Pamięci w ramach współpracy TPGJHiH  przy organizacji  III Biegu Hallera w Jurczycach  - - mgr inż. Leszek Krupnik mgr inż. Marek Maciejko, mgr Teresa Szczygieł, Zdzisław Szczygieł</vt:lpstr>
      <vt:lpstr>2019.06.22-   -  Organizacja punktu z zadaniami  przy Izbie Pamięci w ramach współpracy TPGJHiH  przy organizacji  III Biegu Hallera w Jurczycach  - - mgr inż. Leszek Krupnik mgr inż. Marek Maciejko, mgr Teresa Szczygieł, Zdzisław Szczygieł  </vt:lpstr>
      <vt:lpstr>2019.06.28,29,30 –wycieczka trzydniowa organizowana przez TPGJHiH –Moszna –Nysa –Szczytna -Kudowa Zdrój-czeskie „skalne miasto”- Książ. </vt:lpstr>
      <vt:lpstr>2019.08.10- Sesja popularno-naukowa z okazji 100rocznicy powrotu Błękitnej Armii do Polski. -wystawienie posterunku (w mundurach historycznych) przy pomniku Generała Broni Józefa Hallera przez TPGJHiH, w mundurach historycznych: Cetnarowski Rafał, Krupnik Wojciech, Walczak Mateusz, Maciejko Marek </vt:lpstr>
      <vt:lpstr>2019.08.10- Sesja popularno-naukowa z okazji 100rocznicy powrotu Błękitnej Armii do Polski. -złożenie kwiatów przez przedstawiciela Prezydenta RP Andrzeja Dudy, Witolda Dzielskiego, dyrektora Biura Spraw Zagranicznych w Kancelarii Prezydenta</vt:lpstr>
      <vt:lpstr>2019.08.10- Sesja popularno-naukowa z okazji 100rocznicy powrotu Błękitnej Armii do Polski. -złożenie kwiatów przez przedstawiciela Prezydenta RP Andrzeja Dudy , Witolda Dzielskiego dyrektora Biura Spraw Zagranicznych w Kancelarii Prezydenta</vt:lpstr>
      <vt:lpstr>2019.08.10- Sesja popularno-naukowa z okazji 100rocznicy powrotu Błękitnej Armii do Polski, żołnierze 12Brygady Zmechanizowanej ze Szczecina. </vt:lpstr>
      <vt:lpstr>2019.08.10- Sesja popularno-naukowa z okazji 100rocznicy powrotu Błękitnej Armii do Polski.               odśpiewanie hymnu narodowego, </vt:lpstr>
      <vt:lpstr>2019.08.10- Sesja popularno-naukowa z okazji 100rocznicy powrotu Błękitnej Armii do Polski.   </vt:lpstr>
      <vt:lpstr> </vt:lpstr>
      <vt:lpstr>2019.08.10- Sesja popularno-naukowa z okazji 100rocznicy powrotu Błękitnej Armii do Polski.  </vt:lpstr>
      <vt:lpstr>2019.08.10- Sesja popularno-naukowa z okazji 100rocznicy powrotu Błękitnej Armii do Polski. -prezentacja „Struktura organizacyjna, uzbrojenie błękitnej Armii” –mgr inż. Maciejko Marek,  </vt:lpstr>
      <vt:lpstr>2019.08.10- Sesja popularno-naukowa z okazji 100rocznicy powrotu Błękitnej Armii do Polski. Prezentacja- „Losy V Dywizji ” Syberyjskiej” Strzelców Polskich Błękitnej Armii Gen. Józefa Hallera w Rosji”- mgr Walczak Mateusz </vt:lpstr>
      <vt:lpstr>2019.08.10- Sesja popularno-naukowa z okazji 100rocznicy powrotu Błękitnej Armii do Polski. Prezentacja –„Anna Haller-patriotka, nauczycielka, działaczka społeczna w 50 rocznicę śmierci” mgrTeresa Szczygieł,   </vt:lpstr>
      <vt:lpstr> </vt:lpstr>
      <vt:lpstr>2019.08.10- Sesja popularno-naukowa z okazji 100rocznicy powrotu Błękitnej Armii do Polski. -prezentacja- „Współpraca polsko - francuska w aspekcie Błękitnej Armii” - Kłępa Jerzy.   </vt:lpstr>
      <vt:lpstr>2019.08.10- Sesja popularno-naukowa z okazji 100rocznicy powrotu Błękitnej Armii do Polski. Podziękowanie za  współpracę dla mjr Moniki Matuszczak  12 BZ im.  ze Szczecina </vt:lpstr>
      <vt:lpstr>2019.08.10- Sesja popularno-naukowa z okazji 100rocznicy powrotu Błękitnej Armii do Polski.  </vt:lpstr>
      <vt:lpstr>2019.08.11 –  -Uroczysta Msza Św. - Kaplica przy Izbie Pamięci w Jurczycach,  </vt:lpstr>
      <vt:lpstr>2019.08.11 –  -Uroczysta Msza Św. - Kaplica przy Izbie Pamięci w Jurczycach</vt:lpstr>
      <vt:lpstr>2019.08.11 –  -Uroczysta Msza Św. - Kaplica przy Izbie Pamięci w Jurczycach</vt:lpstr>
      <vt:lpstr>2019.08.11 –  -Uroczysta Msza Św. - Kaplica przy Izbie Pamięci w Jurczycach</vt:lpstr>
      <vt:lpstr>2019.08.11 Przejście pod pomnik Generała Broni Józefa Hallera w Jurczycach  i złożenie kwiatów,   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Skawinie(zdj. :Materiały Małopolskiego Urzędu Wojewódzkiego)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 (zdj. :Materiały Małopolskiego Urzędu Wojewódzkiego)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(zdj. :Materiały Małopolskiego Urzędu Wojewódzkiego)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 (zdj. :Materiały Małopolskiego Urzędu Wojewódzkiego)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Skawinie.(zdj. :Materiały Małopolskiego Urzędu Wojewódzkiego)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  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   (zdj. :Materiały Małopolskiego Urzędu Wojewódzkiego)  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   (zdj. :Materiały Małopolskiego Urzędu Wojewódzkiego)   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(zdj. :Materiały Małopolskiego Urzędu Wojewódzkiego)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(zdj. :Materiały Małopolskiego Urzędu Wojewódzkiego)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       (zdj. :Materiały Małopolskiego Urzędu Wojewódzkiego)  </vt:lpstr>
      <vt:lpstr>2019. 11.08 – Za  pielęgnowanie  pamięci o Błękitnym Generale Józefie Hallerze, jego rodzinie i żołnierzach Błękitnej Armii raz historii Polski, Prezydent Rzeczypospolitej Polski Andrzej Duda uhonorował zasłużonych członków Towarzystwa Pamięci Gen. Józefa Hallera i Hallerczyków z Jurczyc nadając Krzyże Zasługi. W imieniu Prezydenta RP  odznaczenia wręczył   Wojewoda Małopolski Piotr w  Pałacyku „Sokół" podczas  uroczystości niepodległościowej, zorganizowanej przez Muzeum Regionalne w Skawinie oraz Prawicowy Blok Samorządowy w Skawinie.        (zdj. :Materiały Małopolskiego Urzędu Wojewódzkiego)  </vt:lpstr>
      <vt:lpstr>2019.11.80  Pałacyk ”Sokół „ w Skawinie  członkowie TPGJHiH z Jurczyc odznaczeni  Krzyżami Zasługi</vt:lpstr>
      <vt:lpstr>2019.11.08 Spotkanie w Muzeum Regionalnym w Skawinie  (zdj. :Materiały Małopolskiego Urzędu Wojewódzkiego) </vt:lpstr>
      <vt:lpstr>2019. 11.11- Narodowe święto  Niepodległości Polski,  udział pocztu sztandarowego TPGJHiH we Mszy Św. kościele w Radziszowie: Andrzej  Gorczyński,  Wojciech Krupnik, Marek Kołodziejski </vt:lpstr>
      <vt:lpstr>2019. 11.11- Narodowe święto  Niepodległości Polski.  - Złożenie kwiatów pod pomnikiem Generała Broni Józefa Hallera w Jurczycach :                                                                Gorczyńska Lucyna, Lizak Jan, Teresa Szczygieł. -odśpiewanie hymnu narodowego , </vt:lpstr>
      <vt:lpstr>2019. 11.11- Narodowe święto  Niepodległości Polski                                                                                                           poczet sztandarowy TPGJHiH  Andrzej  Gorczyński,  Wojciech Krupnik, Marek Kołodziejski  - Złożenie kwiatów pod pomnikiem Generała Broni Józefa Hallera : Gorczyńska Lucyna, Lizak Jan, Teresa Szczygieł. -odśpiewanie hymnu narodowego, </vt:lpstr>
      <vt:lpstr>2019. 11.11- Narodowe święto  Niepodległości Polski                                                                                                       poczet sztandarowy TPGJHiH  Andrzej  Gorczyński,  Wojciech Krupnik, Marek Kołodziejski    przed pomnikiem Generała Broni Józefa Hallera  w Jurczycach  </vt:lpstr>
      <vt:lpstr>2019. 11.11-   - Złożenie kwiatów pod pomnikiem Generała Broni Józefa Hallera   -odśpiewanie hymnu narodowego,   </vt:lpstr>
      <vt:lpstr>2019. 11.11- Narodowe święto  Niepodległości Polski . -odśpiewanie hymnu narodowego, </vt:lpstr>
      <vt:lpstr>2019. 11.11- Narodowe święto  Niepodległości Polski                                                                                                            poczet sztandarowy TPGJHiH Andrzej  Gorczyński,  Wojciech Krupnik, Marek Kołodziejski  przedstawiciele TPGJHiH , </vt:lpstr>
      <vt:lpstr> 2019. 11.11- Narodowe święto  Niepodległości Polski, - uroczysta wieczornica w Izbie Pamięci Rodu Hallerów w Jurczycach. </vt:lpstr>
      <vt:lpstr> 2019. 11.11-  odśpiewanie hymnu narodowego, - uroczysta wieczornica w Izbie Pamięci wJurczycach.</vt:lpstr>
      <vt:lpstr>2019. 11.11- Narodowe święto  Niepodległości Polski  , - uroczysta wieczornica w Izbie Pamięci Rodu Hallerów w Jurczycach.</vt:lpstr>
      <vt:lpstr>2019.11.15 zajęcia edukacyjne-warsztaty historyczne dla dzieci prowadzone w Izbie Pamięci z przedszkolakami z Radziszowa przez Agnieszkę Osiek adiunkta Biura Dokumentacji i Zabytków w Szczecinie w ramach współpracy z 12 Brygadą Zmechanizowaną im. Gen. Józefa Hallera w Szczecinie. </vt:lpstr>
      <vt:lpstr>2019.11.16- spotkanie z gen. bryg. Sławomirem Dudczakiem dowódcą 12 Brygady Zmechanizowanej im. Generała broni Józefa Hallera ze Szczecina i żołnierzami w Izbie Pamięci w Jurczycach.</vt:lpstr>
      <vt:lpstr>2019.11.16- spotkanie z gen. bryg. Sławomirem Dudczakiem dowódcą 12 Brygady Zmechanizowanej im. Generała broni Józefa Hallera ze Szczecina i żołnierzami .</vt:lpstr>
      <vt:lpstr>2019.11.16- spotkanie członków TPGJHiH z gen. bryg. Sławomirem Dudczakiem dowódcą 12 Brygady Zmechanizowanej im. Generała broni Józefa Hallera ze Szczecina i żołnierzami w Izbie Pamięci w Jurczycach.</vt:lpstr>
      <vt:lpstr>2019.11.16- spotkanie członków TPGJHiH z gen. bryg. Sławomirem Dudczakiem dowódcą 12 Brygady Zmechanizowanej im. Generała broni Józefa Hallera ze Szczecina i żołnierzami w Izbie Pamięci w Jurczycach. Wręczenie generałowi  pamiątkowego albumu.</vt:lpstr>
      <vt:lpstr>2019.11.16- spotkanie członków TPGJHiH z gen. bryg. Sławomirem Dudczakiem dowódcą 12 Brygady Zmechanizowanej im. Generała broni Józefa Hallera ze Szczecina i żołnierzami w Izbie Pamięci w Jurczycach .</vt:lpstr>
      <vt:lpstr>2019.11.16- Złożenie kwiatów przed Pomnikiem Gen. Broni Józefa Hallera przez gen. bryg. Sławomira Dudczaka dowódcy 12 Brygady Zmechanizowanej im. Generała broni Józefa Hallera ze Szczecina.</vt:lpstr>
      <vt:lpstr>2019.11.16- Złożenie kwiatów przed Pomnikiem Gen. Broni Józefa Hallera przez gen. bryg. Sławomira Dudczaka dowódcy 12 Brygady Zmechanizowanej im. Generała broni Józefa Hallera ze Szczecina.</vt:lpstr>
      <vt:lpstr>2019.11.16- spotkanie członków TPGJHiH z gen. bryg. Sławomirem Dudczakiem dowódcą 12 Brygady Zmechanizowanej im. Generała broni Józefa Hallera ze Szczecina i żołnierzami .</vt:lpstr>
      <vt:lpstr>2019.11.13-Spotkanie z Alicją Trojanowską Dubiec z Francji - Prezes Stowarzyszenia Kultura Polska Le Mans-Francja , prezentacja zbiorów i działalności TPGJHiH Teresa Szczygieł i Leszek Krupnik. Izba Pamięci Rodu Hallerów w Jurczycach </vt:lpstr>
      <vt:lpstr>2019.11.13-Spotkanie z Alicją Trojanowską Dubiec z Francji - Prezes Stowarzyszenia Kultura Polska Le  Mans -Francja , prezentacja zbiorów i działalności TPGJHiH Teresa Szczygieł i Leszek Krupnik. Dworek w Jurczycach  </vt:lpstr>
      <vt:lpstr>2019.12.12 Prezentacja zbiorów Izby Pamięci i historii rodu Hallerów podczas spotkania TPGJHiH zJurczyc z członkami -Towarzystwa Pamięci Narodowej im. Pierwszego Marszalka Polski Józefa Piłsudskiego w Krakowie- Wojciechem Habelą, Stefanem Majewskim, oraz harcmistrzem Kazimierzem Dymanusem z Niezależnego Związku Harcerstwa „Czerwony Mak”.   </vt:lpstr>
      <vt:lpstr>2019.12.12 Prezentacja zbiorów Izby Pamięci i historii rodu Hallerów podczas spotkania TPGJHIH  z z członkami -Towarzystwa Pamięci Narodowej im. Pierwszego Marszalka Polski Józefa Piłsudskiego w Krakowie- Wojciechem Habelą, Stefanem Majewskim, oraz harcmistrzem Kazimierzem Dymanusem z Niezależnego Związku Harcerstwa „Czerwony Mak”.   </vt:lpstr>
      <vt:lpstr>Slajd 91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Teresa</dc:creator>
  <cp:lastModifiedBy>Teresa</cp:lastModifiedBy>
  <cp:revision>62</cp:revision>
  <dcterms:created xsi:type="dcterms:W3CDTF">2020-01-02T17:47:14Z</dcterms:created>
  <dcterms:modified xsi:type="dcterms:W3CDTF">2020-01-12T14:03:12Z</dcterms:modified>
</cp:coreProperties>
</file>